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4"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Lst>
  <p:sldSz cy="5143500" cx="9144000"/>
  <p:notesSz cx="6858000" cy="9144000"/>
  <p:embeddedFontLst>
    <p:embeddedFont>
      <p:font typeface="Proxima Nova"/>
      <p:regular r:id="rId46"/>
      <p:bold r:id="rId47"/>
      <p:italic r:id="rId48"/>
      <p:boldItalic r:id="rId49"/>
    </p:embeddedFont>
    <p:embeddedFont>
      <p:font typeface="DM Sans Black"/>
      <p:bold r:id="rId50"/>
      <p:boldItalic r:id="rId51"/>
    </p:embeddedFont>
    <p:embeddedFont>
      <p:font typeface="Proxima Nova Semibold"/>
      <p:regular r:id="rId52"/>
      <p:bold r:id="rId53"/>
      <p:boldItalic r:id="rId54"/>
    </p:embeddedFont>
    <p:embeddedFont>
      <p:font typeface="DM Sans SemiBold"/>
      <p:regular r:id="rId55"/>
      <p:bold r:id="rId56"/>
      <p:italic r:id="rId57"/>
      <p:boldItalic r:id="rId58"/>
    </p:embeddedFont>
    <p:embeddedFont>
      <p:font typeface="DM Sans"/>
      <p:regular r:id="rId59"/>
      <p:bold r:id="rId60"/>
      <p:italic r:id="rId61"/>
      <p:boldItalic r:id="rId6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A39CD2FA-F82D-4FA5-B483-1856A1A25D15}">
  <a:tblStyle styleId="{A39CD2FA-F82D-4FA5-B483-1856A1A25D15}" styleName="Table_0">
    <a:wholeTbl>
      <a:tcTxStyle>
        <a:font>
          <a:latin typeface="Arial"/>
          <a:ea typeface="Arial"/>
          <a:cs typeface="Arial"/>
        </a:font>
        <a:srgbClr val="000000"/>
      </a:tcTxStyle>
      <a:tcStyle>
        <a:tcBdr>
          <a:left>
            <a:ln cap="flat" cmpd="sng" w="9525">
              <a:solidFill>
                <a:srgbClr val="CDD2D9"/>
              </a:solidFill>
              <a:prstDash val="solid"/>
              <a:round/>
              <a:headEnd len="sm" w="sm" type="none"/>
              <a:tailEnd len="sm" w="sm" type="none"/>
            </a:ln>
          </a:left>
          <a:right>
            <a:ln cap="flat" cmpd="sng" w="9525">
              <a:solidFill>
                <a:srgbClr val="CDD2D9"/>
              </a:solidFill>
              <a:prstDash val="solid"/>
              <a:round/>
              <a:headEnd len="sm" w="sm" type="none"/>
              <a:tailEnd len="sm" w="sm" type="none"/>
            </a:ln>
          </a:right>
          <a:top>
            <a:ln cap="flat" cmpd="sng" w="9525">
              <a:solidFill>
                <a:srgbClr val="CDD2D9"/>
              </a:solidFill>
              <a:prstDash val="solid"/>
              <a:round/>
              <a:headEnd len="sm" w="sm" type="none"/>
              <a:tailEnd len="sm" w="sm" type="none"/>
            </a:ln>
          </a:top>
          <a:bottom>
            <a:ln cap="flat" cmpd="sng" w="9525">
              <a:solidFill>
                <a:srgbClr val="CDD2D9"/>
              </a:solidFill>
              <a:prstDash val="solid"/>
              <a:round/>
              <a:headEnd len="sm" w="sm" type="none"/>
              <a:tailEnd len="sm" w="sm" type="none"/>
            </a:ln>
          </a:bottom>
          <a:insideH>
            <a:ln cap="flat" cmpd="sng" w="9525">
              <a:solidFill>
                <a:srgbClr val="CDD2D9"/>
              </a:solidFill>
              <a:prstDash val="solid"/>
              <a:round/>
              <a:headEnd len="sm" w="sm" type="none"/>
              <a:tailEnd len="sm" w="sm" type="none"/>
            </a:ln>
          </a:insideH>
          <a:insideV>
            <a:ln cap="flat" cmpd="sng" w="9525">
              <a:solidFill>
                <a:srgbClr val="CDD2D9"/>
              </a:solidFill>
              <a:prstDash val="solid"/>
              <a:round/>
              <a:headEnd len="sm" w="sm" type="none"/>
              <a:tailEnd len="sm" w="sm" type="none"/>
            </a:ln>
          </a:insideV>
        </a:tcBdr>
        <a:fill>
          <a:solidFill>
            <a:srgbClr val="FFFFFF"/>
          </a:solidFill>
        </a:fill>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font" Target="fonts/ProximaNova-regular.fntdata"/><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font" Target="fonts/ProximaNova-italic.fntdata"/><Relationship Id="rId47" Type="http://schemas.openxmlformats.org/officeDocument/2006/relationships/font" Target="fonts/ProximaNova-bold.fntdata"/><Relationship Id="rId49" Type="http://schemas.openxmlformats.org/officeDocument/2006/relationships/font" Target="fonts/ProximaNova-bold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DMSans-boldItalic.fntdata"/><Relationship Id="rId61" Type="http://schemas.openxmlformats.org/officeDocument/2006/relationships/font" Target="fonts/DMSans-italic.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60" Type="http://schemas.openxmlformats.org/officeDocument/2006/relationships/font" Target="fonts/DMSans-bold.fntdata"/><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DMSansBlack-boldItalic.fntdata"/><Relationship Id="rId50" Type="http://schemas.openxmlformats.org/officeDocument/2006/relationships/font" Target="fonts/DMSansBlack-bold.fntdata"/><Relationship Id="rId53" Type="http://schemas.openxmlformats.org/officeDocument/2006/relationships/font" Target="fonts/ProximaNovaSemibold-bold.fntdata"/><Relationship Id="rId52" Type="http://schemas.openxmlformats.org/officeDocument/2006/relationships/font" Target="fonts/ProximaNovaSemibold-regular.fntdata"/><Relationship Id="rId11" Type="http://schemas.openxmlformats.org/officeDocument/2006/relationships/slide" Target="slides/slide5.xml"/><Relationship Id="rId55" Type="http://schemas.openxmlformats.org/officeDocument/2006/relationships/font" Target="fonts/DMSansSemiBold-regular.fntdata"/><Relationship Id="rId10" Type="http://schemas.openxmlformats.org/officeDocument/2006/relationships/slide" Target="slides/slide4.xml"/><Relationship Id="rId54" Type="http://schemas.openxmlformats.org/officeDocument/2006/relationships/font" Target="fonts/ProximaNovaSemibold-boldItalic.fntdata"/><Relationship Id="rId13" Type="http://schemas.openxmlformats.org/officeDocument/2006/relationships/slide" Target="slides/slide7.xml"/><Relationship Id="rId57" Type="http://schemas.openxmlformats.org/officeDocument/2006/relationships/font" Target="fonts/DMSansSemiBold-italic.fntdata"/><Relationship Id="rId12" Type="http://schemas.openxmlformats.org/officeDocument/2006/relationships/slide" Target="slides/slide6.xml"/><Relationship Id="rId56" Type="http://schemas.openxmlformats.org/officeDocument/2006/relationships/font" Target="fonts/DMSansSemiBold-bold.fntdata"/><Relationship Id="rId15" Type="http://schemas.openxmlformats.org/officeDocument/2006/relationships/slide" Target="slides/slide9.xml"/><Relationship Id="rId59" Type="http://schemas.openxmlformats.org/officeDocument/2006/relationships/font" Target="fonts/DMSans-regular.fntdata"/><Relationship Id="rId14" Type="http://schemas.openxmlformats.org/officeDocument/2006/relationships/slide" Target="slides/slide8.xml"/><Relationship Id="rId58" Type="http://schemas.openxmlformats.org/officeDocument/2006/relationships/font" Target="fonts/DMSansSemiBold-boldItalic.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3c6d2900e19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3c6d2900e19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393ab13adfe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393ab13adfe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393ab13adfe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393ab13adfe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393ab13adfe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393ab13adfe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393ab13adfe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393ab13adfe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393ab13adfe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393ab13adfe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393ab13adfe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393ab13adfe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393871675d7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393871675d7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dk1"/>
                </a:solidFill>
              </a:rPr>
              <a:t>During the ordering flow, Cx’s needs depend on how far down they get in cart building!</a:t>
            </a:r>
            <a:endParaRPr sz="1600">
              <a:solidFill>
                <a:schemeClr val="dk1"/>
              </a:solidFill>
            </a:endParaRPr>
          </a:p>
          <a:p>
            <a:pPr indent="0" lvl="0" marL="0" rtl="0" algn="l">
              <a:spcBef>
                <a:spcPts val="0"/>
              </a:spcBef>
              <a:spcAft>
                <a:spcPts val="0"/>
              </a:spcAft>
              <a:buNone/>
            </a:pPr>
            <a:r>
              <a:rPr lang="en" sz="1600">
                <a:solidFill>
                  <a:schemeClr val="dk1"/>
                </a:solidFill>
              </a:rPr>
              <a:t>Before adding anything to cart → 1, 2, 3</a:t>
            </a:r>
            <a:endParaRPr sz="1600">
              <a:solidFill>
                <a:schemeClr val="dk1"/>
              </a:solidFill>
            </a:endParaRPr>
          </a:p>
          <a:p>
            <a:pPr indent="0" lvl="0" marL="0" rtl="0" algn="l">
              <a:spcBef>
                <a:spcPts val="0"/>
              </a:spcBef>
              <a:spcAft>
                <a:spcPts val="0"/>
              </a:spcAft>
              <a:buNone/>
            </a:pPr>
            <a:r>
              <a:rPr lang="en" sz="1600">
                <a:solidFill>
                  <a:schemeClr val="dk1"/>
                </a:solidFill>
              </a:rPr>
              <a:t>We have historically leaned on using </a:t>
            </a:r>
            <a:r>
              <a:rPr b="1" lang="en" sz="1600">
                <a:solidFill>
                  <a:schemeClr val="dk1"/>
                </a:solidFill>
              </a:rPr>
              <a:t>visual, personalized experiences</a:t>
            </a:r>
            <a:r>
              <a:rPr lang="en" sz="1600">
                <a:solidFill>
                  <a:schemeClr val="dk1"/>
                </a:solidFill>
              </a:rPr>
              <a:t> to highlight why a Rx is great; we rely on </a:t>
            </a:r>
            <a:r>
              <a:rPr b="1" lang="en" sz="1600">
                <a:solidFill>
                  <a:schemeClr val="dk1"/>
                </a:solidFill>
              </a:rPr>
              <a:t>social proof signals</a:t>
            </a:r>
            <a:r>
              <a:rPr lang="en" sz="1600">
                <a:solidFill>
                  <a:schemeClr val="dk1"/>
                </a:solidFill>
              </a:rPr>
              <a:t> like ratings (store or item level) and </a:t>
            </a:r>
            <a:r>
              <a:rPr b="1" lang="en" sz="1600">
                <a:solidFill>
                  <a:schemeClr val="dk1"/>
                </a:solidFill>
              </a:rPr>
              <a:t>relevant</a:t>
            </a:r>
            <a:r>
              <a:rPr lang="en" sz="1600">
                <a:solidFill>
                  <a:schemeClr val="dk1"/>
                </a:solidFill>
              </a:rPr>
              <a:t> </a:t>
            </a:r>
            <a:r>
              <a:rPr b="1" lang="en" sz="1600">
                <a:solidFill>
                  <a:schemeClr val="dk1"/>
                </a:solidFill>
              </a:rPr>
              <a:t>deals</a:t>
            </a:r>
            <a:r>
              <a:rPr lang="en" sz="1600">
                <a:solidFill>
                  <a:schemeClr val="dk1"/>
                </a:solidFill>
              </a:rPr>
              <a:t> to ‘convince’ a Cx to order. </a:t>
            </a:r>
            <a:endParaRPr sz="1600">
              <a:solidFill>
                <a:schemeClr val="dk1"/>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393ab13adfe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393ab13adfe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393ab13adfe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393ab13adfe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393ab13adfe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393ab13adfe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3c6d4eb9012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3c6d4eb9012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3a462202105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3a462202105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600">
              <a:solidFill>
                <a:schemeClr val="dk1"/>
              </a:solidFil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393ab13adfe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393ab13adfe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393ab13adfe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393ab13adfe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3c6d4eb9012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3c6d4eb9012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393ab13adfe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393ab13adfe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393ab13adfe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393ab13adfe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393ab13adfe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393ab13adfe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393ab13adfe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393ab13adfe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393ab13adfe_0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393ab13adfe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393ab13adfe_0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393ab13adfe_0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393ab13adfe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393ab13adfe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393ab13adfe_0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393ab13adfe_0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393ab13adfe_0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393ab13adfe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393ab13adfe_0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393ab13adfe_0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393ab13adfe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393ab13adfe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393ab13adfe_0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393ab13adfe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393ab13adfe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393ab13adfe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393ab13adfe_0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393ab13adfe_0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393ab13adfe_0_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393ab13adfe_0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3c6d2900e1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3c6d2900e1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3c6d4eb9012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3c6d4eb9012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393ab13adfe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393ab13adfe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393ab13adfe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393ab13adfe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393ab13adfe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393ab13adfe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3c6d4eb9012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3c6d4eb9012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3c6d4eb9012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3c6d4eb9012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3c6d4eb9012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3c6d4eb9012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0.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p:cSld name="SECTION_HEADER_3">
    <p:bg>
      <p:bgPr>
        <a:solidFill>
          <a:schemeClr val="dk1"/>
        </a:solidFill>
      </p:bgPr>
    </p:bg>
    <p:spTree>
      <p:nvGrpSpPr>
        <p:cNvPr id="50" name="Shape 50"/>
        <p:cNvGrpSpPr/>
        <p:nvPr/>
      </p:nvGrpSpPr>
      <p:grpSpPr>
        <a:xfrm>
          <a:off x="0" y="0"/>
          <a:ext cx="0" cy="0"/>
          <a:chOff x="0" y="0"/>
          <a:chExt cx="0" cy="0"/>
        </a:xfrm>
      </p:grpSpPr>
      <p:pic>
        <p:nvPicPr>
          <p:cNvPr id="51" name="Google Shape;51;p13"/>
          <p:cNvPicPr preferRelativeResize="0"/>
          <p:nvPr/>
        </p:nvPicPr>
        <p:blipFill>
          <a:blip r:embed="rId2">
            <a:alphaModFix/>
          </a:blip>
          <a:stretch>
            <a:fillRect/>
          </a:stretch>
        </p:blipFill>
        <p:spPr>
          <a:xfrm>
            <a:off x="8494938" y="269687"/>
            <a:ext cx="297201" cy="168825"/>
          </a:xfrm>
          <a:prstGeom prst="rect">
            <a:avLst/>
          </a:prstGeom>
          <a:noFill/>
          <a:ln>
            <a:noFill/>
          </a:ln>
        </p:spPr>
      </p:pic>
      <p:sp>
        <p:nvSpPr>
          <p:cNvPr id="52" name="Google Shape;52;p13"/>
          <p:cNvSpPr txBox="1"/>
          <p:nvPr>
            <p:ph type="title"/>
          </p:nvPr>
        </p:nvSpPr>
        <p:spPr>
          <a:xfrm>
            <a:off x="681044" y="1747050"/>
            <a:ext cx="6503100" cy="1649400"/>
          </a:xfrm>
          <a:prstGeom prst="rect">
            <a:avLst/>
          </a:prstGeom>
        </p:spPr>
        <p:txBody>
          <a:bodyPr anchorCtr="0" anchor="t" bIns="91425" lIns="91425" spcFirstLastPara="1" rIns="91425" wrap="square" tIns="91425">
            <a:spAutoFit/>
          </a:bodyPr>
          <a:lstStyle>
            <a:lvl1pPr lvl="0">
              <a:lnSpc>
                <a:spcPct val="80000"/>
              </a:lnSpc>
              <a:spcBef>
                <a:spcPts val="0"/>
              </a:spcBef>
              <a:spcAft>
                <a:spcPts val="0"/>
              </a:spcAft>
              <a:buClr>
                <a:schemeClr val="lt1"/>
              </a:buClr>
              <a:buSzPts val="5600"/>
              <a:buFont typeface="Proxima Nova"/>
              <a:buNone/>
              <a:defRPr b="1" sz="5600">
                <a:solidFill>
                  <a:schemeClr val="lt1"/>
                </a:solidFill>
                <a:latin typeface="Proxima Nova"/>
                <a:ea typeface="Proxima Nova"/>
                <a:cs typeface="Proxima Nova"/>
                <a:sym typeface="Proxima Nova"/>
              </a:defRPr>
            </a:lvl1pPr>
            <a:lvl2pPr lvl="1">
              <a:lnSpc>
                <a:spcPct val="80000"/>
              </a:lnSpc>
              <a:spcBef>
                <a:spcPts val="0"/>
              </a:spcBef>
              <a:spcAft>
                <a:spcPts val="0"/>
              </a:spcAft>
              <a:buSzPts val="5600"/>
              <a:buFont typeface="Proxima Nova"/>
              <a:buNone/>
              <a:defRPr b="1" sz="5600">
                <a:latin typeface="Proxima Nova"/>
                <a:ea typeface="Proxima Nova"/>
                <a:cs typeface="Proxima Nova"/>
                <a:sym typeface="Proxima Nova"/>
              </a:defRPr>
            </a:lvl2pPr>
            <a:lvl3pPr lvl="2">
              <a:lnSpc>
                <a:spcPct val="80000"/>
              </a:lnSpc>
              <a:spcBef>
                <a:spcPts val="0"/>
              </a:spcBef>
              <a:spcAft>
                <a:spcPts val="0"/>
              </a:spcAft>
              <a:buSzPts val="5600"/>
              <a:buFont typeface="Proxima Nova"/>
              <a:buNone/>
              <a:defRPr b="1" sz="5600">
                <a:latin typeface="Proxima Nova"/>
                <a:ea typeface="Proxima Nova"/>
                <a:cs typeface="Proxima Nova"/>
                <a:sym typeface="Proxima Nova"/>
              </a:defRPr>
            </a:lvl3pPr>
            <a:lvl4pPr lvl="3">
              <a:lnSpc>
                <a:spcPct val="80000"/>
              </a:lnSpc>
              <a:spcBef>
                <a:spcPts val="0"/>
              </a:spcBef>
              <a:spcAft>
                <a:spcPts val="0"/>
              </a:spcAft>
              <a:buSzPts val="5600"/>
              <a:buFont typeface="Proxima Nova"/>
              <a:buNone/>
              <a:defRPr b="1" sz="5600">
                <a:latin typeface="Proxima Nova"/>
                <a:ea typeface="Proxima Nova"/>
                <a:cs typeface="Proxima Nova"/>
                <a:sym typeface="Proxima Nova"/>
              </a:defRPr>
            </a:lvl4pPr>
            <a:lvl5pPr lvl="4">
              <a:lnSpc>
                <a:spcPct val="80000"/>
              </a:lnSpc>
              <a:spcBef>
                <a:spcPts val="0"/>
              </a:spcBef>
              <a:spcAft>
                <a:spcPts val="0"/>
              </a:spcAft>
              <a:buSzPts val="5600"/>
              <a:buFont typeface="Proxima Nova"/>
              <a:buNone/>
              <a:defRPr b="1" sz="5600">
                <a:latin typeface="Proxima Nova"/>
                <a:ea typeface="Proxima Nova"/>
                <a:cs typeface="Proxima Nova"/>
                <a:sym typeface="Proxima Nova"/>
              </a:defRPr>
            </a:lvl5pPr>
            <a:lvl6pPr lvl="5">
              <a:lnSpc>
                <a:spcPct val="80000"/>
              </a:lnSpc>
              <a:spcBef>
                <a:spcPts val="0"/>
              </a:spcBef>
              <a:spcAft>
                <a:spcPts val="0"/>
              </a:spcAft>
              <a:buSzPts val="5600"/>
              <a:buFont typeface="Proxima Nova"/>
              <a:buNone/>
              <a:defRPr b="1" sz="5600">
                <a:latin typeface="Proxima Nova"/>
                <a:ea typeface="Proxima Nova"/>
                <a:cs typeface="Proxima Nova"/>
                <a:sym typeface="Proxima Nova"/>
              </a:defRPr>
            </a:lvl6pPr>
            <a:lvl7pPr lvl="6">
              <a:lnSpc>
                <a:spcPct val="80000"/>
              </a:lnSpc>
              <a:spcBef>
                <a:spcPts val="0"/>
              </a:spcBef>
              <a:spcAft>
                <a:spcPts val="0"/>
              </a:spcAft>
              <a:buSzPts val="5600"/>
              <a:buFont typeface="Proxima Nova"/>
              <a:buNone/>
              <a:defRPr b="1" sz="5600">
                <a:latin typeface="Proxima Nova"/>
                <a:ea typeface="Proxima Nova"/>
                <a:cs typeface="Proxima Nova"/>
                <a:sym typeface="Proxima Nova"/>
              </a:defRPr>
            </a:lvl7pPr>
            <a:lvl8pPr lvl="7">
              <a:lnSpc>
                <a:spcPct val="80000"/>
              </a:lnSpc>
              <a:spcBef>
                <a:spcPts val="0"/>
              </a:spcBef>
              <a:spcAft>
                <a:spcPts val="0"/>
              </a:spcAft>
              <a:buSzPts val="5600"/>
              <a:buFont typeface="Proxima Nova"/>
              <a:buNone/>
              <a:defRPr b="1" sz="5600">
                <a:latin typeface="Proxima Nova"/>
                <a:ea typeface="Proxima Nova"/>
                <a:cs typeface="Proxima Nova"/>
                <a:sym typeface="Proxima Nova"/>
              </a:defRPr>
            </a:lvl8pPr>
            <a:lvl9pPr lvl="8">
              <a:lnSpc>
                <a:spcPct val="80000"/>
              </a:lnSpc>
              <a:spcBef>
                <a:spcPts val="0"/>
              </a:spcBef>
              <a:spcAft>
                <a:spcPts val="0"/>
              </a:spcAft>
              <a:buSzPts val="5600"/>
              <a:buFont typeface="Proxima Nova"/>
              <a:buNone/>
              <a:defRPr b="1" sz="5600">
                <a:latin typeface="Proxima Nova"/>
                <a:ea typeface="Proxima Nova"/>
                <a:cs typeface="Proxima Nova"/>
                <a:sym typeface="Proxima Nova"/>
              </a:defRPr>
            </a:lvl9pPr>
          </a:lstStyle>
          <a:p/>
        </p:txBody>
      </p:sp>
      <p:sp>
        <p:nvSpPr>
          <p:cNvPr id="53" name="Google Shape;53;p13"/>
          <p:cNvSpPr txBox="1"/>
          <p:nvPr>
            <p:ph idx="1" type="subTitle"/>
          </p:nvPr>
        </p:nvSpPr>
        <p:spPr>
          <a:xfrm>
            <a:off x="712447" y="3241100"/>
            <a:ext cx="3110700" cy="678600"/>
          </a:xfrm>
          <a:prstGeom prst="rect">
            <a:avLst/>
          </a:prstGeom>
        </p:spPr>
        <p:txBody>
          <a:bodyPr anchorCtr="0" anchor="t" bIns="91425" lIns="91425" spcFirstLastPara="1" rIns="91425" wrap="square" tIns="91425">
            <a:normAutofit/>
          </a:bodyPr>
          <a:lstStyle>
            <a:lvl1pPr lvl="0">
              <a:spcBef>
                <a:spcPts val="0"/>
              </a:spcBef>
              <a:spcAft>
                <a:spcPts val="0"/>
              </a:spcAft>
              <a:buClr>
                <a:srgbClr val="888888"/>
              </a:buClr>
              <a:buSzPts val="1800"/>
              <a:buFont typeface="Proxima Nova Semibold"/>
              <a:buNone/>
              <a:defRPr>
                <a:solidFill>
                  <a:srgbClr val="888888"/>
                </a:solidFill>
                <a:latin typeface="Proxima Nova Semibold"/>
                <a:ea typeface="Proxima Nova Semibold"/>
                <a:cs typeface="Proxima Nova Semibold"/>
                <a:sym typeface="Proxima Nova Semibold"/>
              </a:defRPr>
            </a:lvl1pPr>
            <a:lvl2pPr lvl="1">
              <a:spcBef>
                <a:spcPts val="0"/>
              </a:spcBef>
              <a:spcAft>
                <a:spcPts val="0"/>
              </a:spcAft>
              <a:buClr>
                <a:srgbClr val="888888"/>
              </a:buClr>
              <a:buSzPts val="1400"/>
              <a:buFont typeface="Proxima Nova Semibold"/>
              <a:buNone/>
              <a:defRPr>
                <a:solidFill>
                  <a:srgbClr val="888888"/>
                </a:solidFill>
                <a:latin typeface="Proxima Nova Semibold"/>
                <a:ea typeface="Proxima Nova Semibold"/>
                <a:cs typeface="Proxima Nova Semibold"/>
                <a:sym typeface="Proxima Nova Semibold"/>
              </a:defRPr>
            </a:lvl2pPr>
            <a:lvl3pPr lvl="2">
              <a:spcBef>
                <a:spcPts val="0"/>
              </a:spcBef>
              <a:spcAft>
                <a:spcPts val="0"/>
              </a:spcAft>
              <a:buClr>
                <a:srgbClr val="888888"/>
              </a:buClr>
              <a:buSzPts val="1400"/>
              <a:buFont typeface="Proxima Nova Semibold"/>
              <a:buNone/>
              <a:defRPr>
                <a:solidFill>
                  <a:srgbClr val="888888"/>
                </a:solidFill>
                <a:latin typeface="Proxima Nova Semibold"/>
                <a:ea typeface="Proxima Nova Semibold"/>
                <a:cs typeface="Proxima Nova Semibold"/>
                <a:sym typeface="Proxima Nova Semibold"/>
              </a:defRPr>
            </a:lvl3pPr>
            <a:lvl4pPr lvl="3">
              <a:spcBef>
                <a:spcPts val="0"/>
              </a:spcBef>
              <a:spcAft>
                <a:spcPts val="0"/>
              </a:spcAft>
              <a:buClr>
                <a:srgbClr val="888888"/>
              </a:buClr>
              <a:buSzPts val="1400"/>
              <a:buFont typeface="Proxima Nova Semibold"/>
              <a:buNone/>
              <a:defRPr>
                <a:solidFill>
                  <a:srgbClr val="888888"/>
                </a:solidFill>
                <a:latin typeface="Proxima Nova Semibold"/>
                <a:ea typeface="Proxima Nova Semibold"/>
                <a:cs typeface="Proxima Nova Semibold"/>
                <a:sym typeface="Proxima Nova Semibold"/>
              </a:defRPr>
            </a:lvl4pPr>
            <a:lvl5pPr lvl="4">
              <a:spcBef>
                <a:spcPts val="0"/>
              </a:spcBef>
              <a:spcAft>
                <a:spcPts val="0"/>
              </a:spcAft>
              <a:buClr>
                <a:srgbClr val="888888"/>
              </a:buClr>
              <a:buSzPts val="1400"/>
              <a:buFont typeface="Proxima Nova Semibold"/>
              <a:buNone/>
              <a:defRPr>
                <a:solidFill>
                  <a:srgbClr val="888888"/>
                </a:solidFill>
                <a:latin typeface="Proxima Nova Semibold"/>
                <a:ea typeface="Proxima Nova Semibold"/>
                <a:cs typeface="Proxima Nova Semibold"/>
                <a:sym typeface="Proxima Nova Semibold"/>
              </a:defRPr>
            </a:lvl5pPr>
            <a:lvl6pPr lvl="5">
              <a:spcBef>
                <a:spcPts val="0"/>
              </a:spcBef>
              <a:spcAft>
                <a:spcPts val="0"/>
              </a:spcAft>
              <a:buClr>
                <a:srgbClr val="888888"/>
              </a:buClr>
              <a:buSzPts val="1400"/>
              <a:buFont typeface="Proxima Nova Semibold"/>
              <a:buNone/>
              <a:defRPr>
                <a:solidFill>
                  <a:srgbClr val="888888"/>
                </a:solidFill>
                <a:latin typeface="Proxima Nova Semibold"/>
                <a:ea typeface="Proxima Nova Semibold"/>
                <a:cs typeface="Proxima Nova Semibold"/>
                <a:sym typeface="Proxima Nova Semibold"/>
              </a:defRPr>
            </a:lvl6pPr>
            <a:lvl7pPr lvl="6">
              <a:spcBef>
                <a:spcPts val="0"/>
              </a:spcBef>
              <a:spcAft>
                <a:spcPts val="0"/>
              </a:spcAft>
              <a:buClr>
                <a:srgbClr val="888888"/>
              </a:buClr>
              <a:buSzPts val="1400"/>
              <a:buFont typeface="Proxima Nova Semibold"/>
              <a:buNone/>
              <a:defRPr>
                <a:solidFill>
                  <a:srgbClr val="888888"/>
                </a:solidFill>
                <a:latin typeface="Proxima Nova Semibold"/>
                <a:ea typeface="Proxima Nova Semibold"/>
                <a:cs typeface="Proxima Nova Semibold"/>
                <a:sym typeface="Proxima Nova Semibold"/>
              </a:defRPr>
            </a:lvl7pPr>
            <a:lvl8pPr lvl="7">
              <a:spcBef>
                <a:spcPts val="0"/>
              </a:spcBef>
              <a:spcAft>
                <a:spcPts val="0"/>
              </a:spcAft>
              <a:buClr>
                <a:srgbClr val="888888"/>
              </a:buClr>
              <a:buSzPts val="1400"/>
              <a:buFont typeface="Proxima Nova Semibold"/>
              <a:buNone/>
              <a:defRPr>
                <a:solidFill>
                  <a:srgbClr val="888888"/>
                </a:solidFill>
                <a:latin typeface="Proxima Nova Semibold"/>
                <a:ea typeface="Proxima Nova Semibold"/>
                <a:cs typeface="Proxima Nova Semibold"/>
                <a:sym typeface="Proxima Nova Semibold"/>
              </a:defRPr>
            </a:lvl8pPr>
            <a:lvl9pPr lvl="8">
              <a:spcBef>
                <a:spcPts val="0"/>
              </a:spcBef>
              <a:spcAft>
                <a:spcPts val="0"/>
              </a:spcAft>
              <a:buClr>
                <a:srgbClr val="888888"/>
              </a:buClr>
              <a:buSzPts val="1400"/>
              <a:buFont typeface="Proxima Nova Semibold"/>
              <a:buNone/>
              <a:defRPr>
                <a:solidFill>
                  <a:srgbClr val="888888"/>
                </a:solidFill>
                <a:latin typeface="Proxima Nova Semibold"/>
                <a:ea typeface="Proxima Nova Semibold"/>
                <a:cs typeface="Proxima Nova Semibold"/>
                <a:sym typeface="Proxima Nova Semibold"/>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ite BG Folio 1 4">
  <p:cSld name="TITLE_2_12">
    <p:spTree>
      <p:nvGrpSpPr>
        <p:cNvPr id="54" name="Shape 54"/>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ite BG Folio 1">
  <p:cSld name="TITLE_2_13">
    <p:spTree>
      <p:nvGrpSpPr>
        <p:cNvPr id="55" name="Shape 55"/>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11">
  <p:cSld name="TITLE_11">
    <p:spTree>
      <p:nvGrpSpPr>
        <p:cNvPr id="56" name="Shape 56"/>
        <p:cNvGrpSpPr/>
        <p:nvPr/>
      </p:nvGrpSpPr>
      <p:grpSpPr>
        <a:xfrm>
          <a:off x="0" y="0"/>
          <a:ext cx="0" cy="0"/>
          <a:chOff x="0" y="0"/>
          <a:chExt cx="0" cy="0"/>
        </a:xfrm>
      </p:grpSpPr>
      <p:sp>
        <p:nvSpPr>
          <p:cNvPr id="57" name="Google Shape;57;p16"/>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58" name="Google Shape;58;p16"/>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59" name="Google Shape;59;p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Only">
  <p:cSld name="TITLE_8">
    <p:spTree>
      <p:nvGrpSpPr>
        <p:cNvPr id="60" name="Shape 60"/>
        <p:cNvGrpSpPr/>
        <p:nvPr/>
      </p:nvGrpSpPr>
      <p:grpSpPr>
        <a:xfrm>
          <a:off x="0" y="0"/>
          <a:ext cx="0" cy="0"/>
          <a:chOff x="0" y="0"/>
          <a:chExt cx="0" cy="0"/>
        </a:xfrm>
      </p:grpSpPr>
      <p:sp>
        <p:nvSpPr>
          <p:cNvPr id="61" name="Google Shape;61;p17"/>
          <p:cNvSpPr txBox="1"/>
          <p:nvPr>
            <p:ph idx="1" type="body"/>
          </p:nvPr>
        </p:nvSpPr>
        <p:spPr>
          <a:xfrm>
            <a:off x="4572000" y="208775"/>
            <a:ext cx="4304100" cy="4091700"/>
          </a:xfrm>
          <a:prstGeom prst="rect">
            <a:avLst/>
          </a:prstGeom>
        </p:spPr>
        <p:txBody>
          <a:bodyPr anchorCtr="0" anchor="t" bIns="91425" lIns="0" spcFirstLastPara="1" rIns="91425" wrap="square" tIns="91425">
            <a:normAutofit/>
          </a:bodyPr>
          <a:lstStyle>
            <a:lvl1pPr indent="-295275" lvl="0" marL="457200">
              <a:lnSpc>
                <a:spcPct val="115000"/>
              </a:lnSpc>
              <a:spcBef>
                <a:spcPts val="0"/>
              </a:spcBef>
              <a:spcAft>
                <a:spcPts val="0"/>
              </a:spcAft>
              <a:buClr>
                <a:schemeClr val="dk1"/>
              </a:buClr>
              <a:buSzPts val="1050"/>
              <a:buFont typeface="Proxima Nova"/>
              <a:buChar char="■"/>
              <a:defRPr sz="1050">
                <a:solidFill>
                  <a:schemeClr val="dk1"/>
                </a:solidFill>
                <a:latin typeface="Proxima Nova"/>
                <a:ea typeface="Proxima Nova"/>
                <a:cs typeface="Proxima Nova"/>
                <a:sym typeface="Proxima Nova"/>
              </a:defRPr>
            </a:lvl1pPr>
            <a:lvl2pPr indent="-295275" lvl="1" marL="914400">
              <a:lnSpc>
                <a:spcPct val="115000"/>
              </a:lnSpc>
              <a:spcBef>
                <a:spcPts val="150"/>
              </a:spcBef>
              <a:spcAft>
                <a:spcPts val="0"/>
              </a:spcAft>
              <a:buClr>
                <a:schemeClr val="dk1"/>
              </a:buClr>
              <a:buSzPts val="1050"/>
              <a:buFont typeface="Proxima Nova"/>
              <a:buChar char="■"/>
              <a:defRPr sz="1050">
                <a:solidFill>
                  <a:schemeClr val="dk1"/>
                </a:solidFill>
                <a:latin typeface="Proxima Nova"/>
                <a:ea typeface="Proxima Nova"/>
                <a:cs typeface="Proxima Nova"/>
                <a:sym typeface="Proxima Nova"/>
              </a:defRPr>
            </a:lvl2pPr>
            <a:lvl3pPr indent="-295275" lvl="2" marL="1371600">
              <a:lnSpc>
                <a:spcPct val="115000"/>
              </a:lnSpc>
              <a:spcBef>
                <a:spcPts val="150"/>
              </a:spcBef>
              <a:spcAft>
                <a:spcPts val="0"/>
              </a:spcAft>
              <a:buClr>
                <a:schemeClr val="dk1"/>
              </a:buClr>
              <a:buSzPts val="1050"/>
              <a:buFont typeface="Proxima Nova"/>
              <a:buChar char="■"/>
              <a:defRPr sz="1050">
                <a:solidFill>
                  <a:schemeClr val="dk1"/>
                </a:solidFill>
                <a:latin typeface="Proxima Nova"/>
                <a:ea typeface="Proxima Nova"/>
                <a:cs typeface="Proxima Nova"/>
                <a:sym typeface="Proxima Nova"/>
              </a:defRPr>
            </a:lvl3pPr>
            <a:lvl4pPr indent="-295275" lvl="3" marL="1828800">
              <a:lnSpc>
                <a:spcPct val="115000"/>
              </a:lnSpc>
              <a:spcBef>
                <a:spcPts val="150"/>
              </a:spcBef>
              <a:spcAft>
                <a:spcPts val="0"/>
              </a:spcAft>
              <a:buClr>
                <a:schemeClr val="dk1"/>
              </a:buClr>
              <a:buSzPts val="1050"/>
              <a:buFont typeface="Proxima Nova"/>
              <a:buChar char="■"/>
              <a:defRPr sz="1050">
                <a:solidFill>
                  <a:schemeClr val="dk1"/>
                </a:solidFill>
                <a:latin typeface="Proxima Nova"/>
                <a:ea typeface="Proxima Nova"/>
                <a:cs typeface="Proxima Nova"/>
                <a:sym typeface="Proxima Nova"/>
              </a:defRPr>
            </a:lvl4pPr>
            <a:lvl5pPr indent="-295275" lvl="4" marL="2286000">
              <a:lnSpc>
                <a:spcPct val="115000"/>
              </a:lnSpc>
              <a:spcBef>
                <a:spcPts val="150"/>
              </a:spcBef>
              <a:spcAft>
                <a:spcPts val="0"/>
              </a:spcAft>
              <a:buClr>
                <a:schemeClr val="dk1"/>
              </a:buClr>
              <a:buSzPts val="1050"/>
              <a:buFont typeface="Proxima Nova"/>
              <a:buChar char="■"/>
              <a:defRPr sz="1050">
                <a:solidFill>
                  <a:schemeClr val="dk1"/>
                </a:solidFill>
                <a:latin typeface="Proxima Nova"/>
                <a:ea typeface="Proxima Nova"/>
                <a:cs typeface="Proxima Nova"/>
                <a:sym typeface="Proxima Nova"/>
              </a:defRPr>
            </a:lvl5pPr>
            <a:lvl6pPr indent="-295275" lvl="5" marL="2743200">
              <a:lnSpc>
                <a:spcPct val="115000"/>
              </a:lnSpc>
              <a:spcBef>
                <a:spcPts val="150"/>
              </a:spcBef>
              <a:spcAft>
                <a:spcPts val="0"/>
              </a:spcAft>
              <a:buClr>
                <a:schemeClr val="dk1"/>
              </a:buClr>
              <a:buSzPts val="1050"/>
              <a:buFont typeface="Proxima Nova"/>
              <a:buChar char="■"/>
              <a:defRPr sz="1050">
                <a:solidFill>
                  <a:schemeClr val="dk1"/>
                </a:solidFill>
                <a:latin typeface="Proxima Nova"/>
                <a:ea typeface="Proxima Nova"/>
                <a:cs typeface="Proxima Nova"/>
                <a:sym typeface="Proxima Nova"/>
              </a:defRPr>
            </a:lvl6pPr>
            <a:lvl7pPr indent="-295275" lvl="6" marL="3200400">
              <a:lnSpc>
                <a:spcPct val="115000"/>
              </a:lnSpc>
              <a:spcBef>
                <a:spcPts val="150"/>
              </a:spcBef>
              <a:spcAft>
                <a:spcPts val="0"/>
              </a:spcAft>
              <a:buClr>
                <a:schemeClr val="dk1"/>
              </a:buClr>
              <a:buSzPts val="1050"/>
              <a:buFont typeface="Proxima Nova"/>
              <a:buChar char="■"/>
              <a:defRPr sz="1050">
                <a:solidFill>
                  <a:schemeClr val="dk1"/>
                </a:solidFill>
                <a:latin typeface="Proxima Nova"/>
                <a:ea typeface="Proxima Nova"/>
                <a:cs typeface="Proxima Nova"/>
                <a:sym typeface="Proxima Nova"/>
              </a:defRPr>
            </a:lvl7pPr>
            <a:lvl8pPr indent="-295275" lvl="7" marL="3657600">
              <a:lnSpc>
                <a:spcPct val="115000"/>
              </a:lnSpc>
              <a:spcBef>
                <a:spcPts val="150"/>
              </a:spcBef>
              <a:spcAft>
                <a:spcPts val="0"/>
              </a:spcAft>
              <a:buClr>
                <a:schemeClr val="dk1"/>
              </a:buClr>
              <a:buSzPts val="1050"/>
              <a:buFont typeface="Proxima Nova"/>
              <a:buChar char="■"/>
              <a:defRPr sz="1050">
                <a:solidFill>
                  <a:schemeClr val="dk1"/>
                </a:solidFill>
                <a:latin typeface="Proxima Nova"/>
                <a:ea typeface="Proxima Nova"/>
                <a:cs typeface="Proxima Nova"/>
                <a:sym typeface="Proxima Nova"/>
              </a:defRPr>
            </a:lvl8pPr>
            <a:lvl9pPr indent="-295275" lvl="8" marL="4114800">
              <a:lnSpc>
                <a:spcPct val="115000"/>
              </a:lnSpc>
              <a:spcBef>
                <a:spcPts val="150"/>
              </a:spcBef>
              <a:spcAft>
                <a:spcPts val="150"/>
              </a:spcAft>
              <a:buClr>
                <a:schemeClr val="dk1"/>
              </a:buClr>
              <a:buSzPts val="1050"/>
              <a:buFont typeface="Proxima Nova"/>
              <a:buChar char="■"/>
              <a:defRPr sz="1050">
                <a:solidFill>
                  <a:schemeClr val="dk1"/>
                </a:solidFill>
                <a:latin typeface="Proxima Nova"/>
                <a:ea typeface="Proxima Nova"/>
                <a:cs typeface="Proxima Nova"/>
                <a:sym typeface="Proxima Nova"/>
              </a:defRPr>
            </a:lvl9pPr>
          </a:lstStyle>
          <a:p/>
        </p:txBody>
      </p:sp>
      <p:sp>
        <p:nvSpPr>
          <p:cNvPr id="62" name="Google Shape;62;p17"/>
          <p:cNvSpPr txBox="1"/>
          <p:nvPr>
            <p:ph type="title"/>
          </p:nvPr>
        </p:nvSpPr>
        <p:spPr>
          <a:xfrm>
            <a:off x="162400" y="208775"/>
            <a:ext cx="3006300" cy="1190400"/>
          </a:xfrm>
          <a:prstGeom prst="rect">
            <a:avLst/>
          </a:prstGeom>
        </p:spPr>
        <p:txBody>
          <a:bodyPr anchorCtr="0" anchor="t" bIns="91425" lIns="91425" spcFirstLastPara="1" rIns="91425" wrap="square" tIns="91425">
            <a:normAutofit/>
          </a:bodyPr>
          <a:lstStyle>
            <a:lvl1pPr lvl="0">
              <a:spcBef>
                <a:spcPts val="0"/>
              </a:spcBef>
              <a:spcAft>
                <a:spcPts val="0"/>
              </a:spcAft>
              <a:buClr>
                <a:schemeClr val="dk1"/>
              </a:buClr>
              <a:buSzPts val="1050"/>
              <a:buFont typeface="Proxima Nova Semibold"/>
              <a:buNone/>
              <a:defRPr sz="1050">
                <a:solidFill>
                  <a:schemeClr val="dk1"/>
                </a:solidFill>
                <a:latin typeface="Proxima Nova Semibold"/>
                <a:ea typeface="Proxima Nova Semibold"/>
                <a:cs typeface="Proxima Nova Semibold"/>
                <a:sym typeface="Proxima Nova Semibold"/>
              </a:defRPr>
            </a:lvl1pPr>
            <a:lvl2pPr lvl="1">
              <a:spcBef>
                <a:spcPts val="0"/>
              </a:spcBef>
              <a:spcAft>
                <a:spcPts val="0"/>
              </a:spcAft>
              <a:buClr>
                <a:schemeClr val="dk1"/>
              </a:buClr>
              <a:buSzPts val="1050"/>
              <a:buFont typeface="Proxima Nova Semibold"/>
              <a:buNone/>
              <a:defRPr sz="1050">
                <a:solidFill>
                  <a:schemeClr val="dk1"/>
                </a:solidFill>
                <a:latin typeface="Proxima Nova Semibold"/>
                <a:ea typeface="Proxima Nova Semibold"/>
                <a:cs typeface="Proxima Nova Semibold"/>
                <a:sym typeface="Proxima Nova Semibold"/>
              </a:defRPr>
            </a:lvl2pPr>
            <a:lvl3pPr lvl="2">
              <a:spcBef>
                <a:spcPts val="0"/>
              </a:spcBef>
              <a:spcAft>
                <a:spcPts val="0"/>
              </a:spcAft>
              <a:buClr>
                <a:schemeClr val="dk1"/>
              </a:buClr>
              <a:buSzPts val="1050"/>
              <a:buFont typeface="Proxima Nova Semibold"/>
              <a:buNone/>
              <a:defRPr sz="1050">
                <a:solidFill>
                  <a:schemeClr val="dk1"/>
                </a:solidFill>
                <a:latin typeface="Proxima Nova Semibold"/>
                <a:ea typeface="Proxima Nova Semibold"/>
                <a:cs typeface="Proxima Nova Semibold"/>
                <a:sym typeface="Proxima Nova Semibold"/>
              </a:defRPr>
            </a:lvl3pPr>
            <a:lvl4pPr lvl="3">
              <a:spcBef>
                <a:spcPts val="0"/>
              </a:spcBef>
              <a:spcAft>
                <a:spcPts val="0"/>
              </a:spcAft>
              <a:buClr>
                <a:schemeClr val="dk1"/>
              </a:buClr>
              <a:buSzPts val="1050"/>
              <a:buFont typeface="Proxima Nova Semibold"/>
              <a:buNone/>
              <a:defRPr sz="1050">
                <a:solidFill>
                  <a:schemeClr val="dk1"/>
                </a:solidFill>
                <a:latin typeface="Proxima Nova Semibold"/>
                <a:ea typeface="Proxima Nova Semibold"/>
                <a:cs typeface="Proxima Nova Semibold"/>
                <a:sym typeface="Proxima Nova Semibold"/>
              </a:defRPr>
            </a:lvl4pPr>
            <a:lvl5pPr lvl="4">
              <a:spcBef>
                <a:spcPts val="0"/>
              </a:spcBef>
              <a:spcAft>
                <a:spcPts val="0"/>
              </a:spcAft>
              <a:buClr>
                <a:schemeClr val="dk1"/>
              </a:buClr>
              <a:buSzPts val="1050"/>
              <a:buFont typeface="Proxima Nova Semibold"/>
              <a:buNone/>
              <a:defRPr sz="1050">
                <a:solidFill>
                  <a:schemeClr val="dk1"/>
                </a:solidFill>
                <a:latin typeface="Proxima Nova Semibold"/>
                <a:ea typeface="Proxima Nova Semibold"/>
                <a:cs typeface="Proxima Nova Semibold"/>
                <a:sym typeface="Proxima Nova Semibold"/>
              </a:defRPr>
            </a:lvl5pPr>
            <a:lvl6pPr lvl="5">
              <a:spcBef>
                <a:spcPts val="0"/>
              </a:spcBef>
              <a:spcAft>
                <a:spcPts val="0"/>
              </a:spcAft>
              <a:buClr>
                <a:schemeClr val="dk1"/>
              </a:buClr>
              <a:buSzPts val="1050"/>
              <a:buFont typeface="Proxima Nova Semibold"/>
              <a:buNone/>
              <a:defRPr sz="1050">
                <a:solidFill>
                  <a:schemeClr val="dk1"/>
                </a:solidFill>
                <a:latin typeface="Proxima Nova Semibold"/>
                <a:ea typeface="Proxima Nova Semibold"/>
                <a:cs typeface="Proxima Nova Semibold"/>
                <a:sym typeface="Proxima Nova Semibold"/>
              </a:defRPr>
            </a:lvl6pPr>
            <a:lvl7pPr lvl="6">
              <a:spcBef>
                <a:spcPts val="0"/>
              </a:spcBef>
              <a:spcAft>
                <a:spcPts val="0"/>
              </a:spcAft>
              <a:buClr>
                <a:schemeClr val="dk1"/>
              </a:buClr>
              <a:buSzPts val="1050"/>
              <a:buFont typeface="Proxima Nova Semibold"/>
              <a:buNone/>
              <a:defRPr sz="1050">
                <a:solidFill>
                  <a:schemeClr val="dk1"/>
                </a:solidFill>
                <a:latin typeface="Proxima Nova Semibold"/>
                <a:ea typeface="Proxima Nova Semibold"/>
                <a:cs typeface="Proxima Nova Semibold"/>
                <a:sym typeface="Proxima Nova Semibold"/>
              </a:defRPr>
            </a:lvl7pPr>
            <a:lvl8pPr lvl="7">
              <a:spcBef>
                <a:spcPts val="0"/>
              </a:spcBef>
              <a:spcAft>
                <a:spcPts val="0"/>
              </a:spcAft>
              <a:buClr>
                <a:schemeClr val="dk1"/>
              </a:buClr>
              <a:buSzPts val="1050"/>
              <a:buFont typeface="Proxima Nova Semibold"/>
              <a:buNone/>
              <a:defRPr sz="1050">
                <a:solidFill>
                  <a:schemeClr val="dk1"/>
                </a:solidFill>
                <a:latin typeface="Proxima Nova Semibold"/>
                <a:ea typeface="Proxima Nova Semibold"/>
                <a:cs typeface="Proxima Nova Semibold"/>
                <a:sym typeface="Proxima Nova Semibold"/>
              </a:defRPr>
            </a:lvl8pPr>
            <a:lvl9pPr lvl="8">
              <a:spcBef>
                <a:spcPts val="0"/>
              </a:spcBef>
              <a:spcAft>
                <a:spcPts val="0"/>
              </a:spcAft>
              <a:buClr>
                <a:schemeClr val="dk1"/>
              </a:buClr>
              <a:buSzPts val="1050"/>
              <a:buFont typeface="Proxima Nova Semibold"/>
              <a:buNone/>
              <a:defRPr sz="1050">
                <a:solidFill>
                  <a:schemeClr val="dk1"/>
                </a:solidFill>
                <a:latin typeface="Proxima Nova Semibold"/>
                <a:ea typeface="Proxima Nova Semibold"/>
                <a:cs typeface="Proxima Nova Semibold"/>
                <a:sym typeface="Proxima Nova Semibold"/>
              </a:defRPr>
            </a:lvl9pPr>
          </a:lstStyle>
          <a:p/>
        </p:txBody>
      </p:sp>
      <p:sp>
        <p:nvSpPr>
          <p:cNvPr id="63" name="Google Shape;63;p17"/>
          <p:cNvSpPr txBox="1"/>
          <p:nvPr>
            <p:ph idx="12" type="sldNum"/>
          </p:nvPr>
        </p:nvSpPr>
        <p:spPr>
          <a:xfrm>
            <a:off x="162400" y="4685700"/>
            <a:ext cx="548700" cy="279300"/>
          </a:xfrm>
          <a:prstGeom prst="rect">
            <a:avLst/>
          </a:prstGeom>
        </p:spPr>
        <p:txBody>
          <a:bodyPr anchorCtr="0" anchor="t" bIns="91425" lIns="91425" spcFirstLastPara="1" rIns="91425" wrap="square" tIns="91425">
            <a:normAutofit lnSpcReduction="10000"/>
          </a:bodyPr>
          <a:lstStyle>
            <a:lvl1pPr indent="0" lvl="0" marL="0" marR="0" algn="l">
              <a:lnSpc>
                <a:spcPct val="80000"/>
              </a:lnSpc>
              <a:spcBef>
                <a:spcPts val="0"/>
              </a:spcBef>
              <a:spcAft>
                <a:spcPts val="1500"/>
              </a:spcAft>
              <a:buNone/>
              <a:defRPr sz="800">
                <a:solidFill>
                  <a:srgbClr val="B7B7B7"/>
                </a:solidFill>
                <a:latin typeface="Proxima Nova"/>
                <a:ea typeface="Proxima Nova"/>
                <a:cs typeface="Proxima Nova"/>
                <a:sym typeface="Proxima Nova"/>
              </a:defRPr>
            </a:lvl1pPr>
            <a:lvl2pPr indent="0" lvl="1" marL="0" marR="0" algn="l">
              <a:lnSpc>
                <a:spcPct val="80000"/>
              </a:lnSpc>
              <a:spcBef>
                <a:spcPts val="0"/>
              </a:spcBef>
              <a:spcAft>
                <a:spcPts val="1500"/>
              </a:spcAft>
              <a:buNone/>
              <a:defRPr sz="800">
                <a:solidFill>
                  <a:srgbClr val="B7B7B7"/>
                </a:solidFill>
                <a:latin typeface="Proxima Nova"/>
                <a:ea typeface="Proxima Nova"/>
                <a:cs typeface="Proxima Nova"/>
                <a:sym typeface="Proxima Nova"/>
              </a:defRPr>
            </a:lvl2pPr>
            <a:lvl3pPr indent="0" lvl="2" marL="0" marR="0" algn="l">
              <a:lnSpc>
                <a:spcPct val="80000"/>
              </a:lnSpc>
              <a:spcBef>
                <a:spcPts val="0"/>
              </a:spcBef>
              <a:spcAft>
                <a:spcPts val="1500"/>
              </a:spcAft>
              <a:buNone/>
              <a:defRPr sz="800">
                <a:solidFill>
                  <a:srgbClr val="B7B7B7"/>
                </a:solidFill>
                <a:latin typeface="Proxima Nova"/>
                <a:ea typeface="Proxima Nova"/>
                <a:cs typeface="Proxima Nova"/>
                <a:sym typeface="Proxima Nova"/>
              </a:defRPr>
            </a:lvl3pPr>
            <a:lvl4pPr indent="0" lvl="3" marL="0" marR="0" algn="l">
              <a:lnSpc>
                <a:spcPct val="80000"/>
              </a:lnSpc>
              <a:spcBef>
                <a:spcPts val="0"/>
              </a:spcBef>
              <a:spcAft>
                <a:spcPts val="1500"/>
              </a:spcAft>
              <a:buNone/>
              <a:defRPr sz="800">
                <a:solidFill>
                  <a:srgbClr val="B7B7B7"/>
                </a:solidFill>
                <a:latin typeface="Proxima Nova"/>
                <a:ea typeface="Proxima Nova"/>
                <a:cs typeface="Proxima Nova"/>
                <a:sym typeface="Proxima Nova"/>
              </a:defRPr>
            </a:lvl4pPr>
            <a:lvl5pPr indent="0" lvl="4" marL="0" marR="0" algn="l">
              <a:lnSpc>
                <a:spcPct val="80000"/>
              </a:lnSpc>
              <a:spcBef>
                <a:spcPts val="0"/>
              </a:spcBef>
              <a:spcAft>
                <a:spcPts val="1500"/>
              </a:spcAft>
              <a:buNone/>
              <a:defRPr sz="800">
                <a:solidFill>
                  <a:srgbClr val="B7B7B7"/>
                </a:solidFill>
                <a:latin typeface="Proxima Nova"/>
                <a:ea typeface="Proxima Nova"/>
                <a:cs typeface="Proxima Nova"/>
                <a:sym typeface="Proxima Nova"/>
              </a:defRPr>
            </a:lvl5pPr>
            <a:lvl6pPr indent="0" lvl="5" marL="0" marR="0" algn="l">
              <a:lnSpc>
                <a:spcPct val="80000"/>
              </a:lnSpc>
              <a:spcBef>
                <a:spcPts val="0"/>
              </a:spcBef>
              <a:spcAft>
                <a:spcPts val="1500"/>
              </a:spcAft>
              <a:buNone/>
              <a:defRPr sz="800">
                <a:solidFill>
                  <a:srgbClr val="B7B7B7"/>
                </a:solidFill>
                <a:latin typeface="Proxima Nova"/>
                <a:ea typeface="Proxima Nova"/>
                <a:cs typeface="Proxima Nova"/>
                <a:sym typeface="Proxima Nova"/>
              </a:defRPr>
            </a:lvl6pPr>
            <a:lvl7pPr indent="0" lvl="6" marL="0" marR="0" algn="l">
              <a:lnSpc>
                <a:spcPct val="80000"/>
              </a:lnSpc>
              <a:spcBef>
                <a:spcPts val="0"/>
              </a:spcBef>
              <a:spcAft>
                <a:spcPts val="1500"/>
              </a:spcAft>
              <a:buNone/>
              <a:defRPr sz="800">
                <a:solidFill>
                  <a:srgbClr val="B7B7B7"/>
                </a:solidFill>
                <a:latin typeface="Proxima Nova"/>
                <a:ea typeface="Proxima Nova"/>
                <a:cs typeface="Proxima Nova"/>
                <a:sym typeface="Proxima Nova"/>
              </a:defRPr>
            </a:lvl7pPr>
            <a:lvl8pPr indent="0" lvl="7" marL="0" marR="0" algn="l">
              <a:lnSpc>
                <a:spcPct val="80000"/>
              </a:lnSpc>
              <a:spcBef>
                <a:spcPts val="0"/>
              </a:spcBef>
              <a:spcAft>
                <a:spcPts val="1500"/>
              </a:spcAft>
              <a:buNone/>
              <a:defRPr sz="800">
                <a:solidFill>
                  <a:srgbClr val="B7B7B7"/>
                </a:solidFill>
                <a:latin typeface="Proxima Nova"/>
                <a:ea typeface="Proxima Nova"/>
                <a:cs typeface="Proxima Nova"/>
                <a:sym typeface="Proxima Nova"/>
              </a:defRPr>
            </a:lvl8pPr>
            <a:lvl9pPr indent="0" lvl="8" marL="0" marR="0" algn="l">
              <a:lnSpc>
                <a:spcPct val="80000"/>
              </a:lnSpc>
              <a:spcBef>
                <a:spcPts val="0"/>
              </a:spcBef>
              <a:spcAft>
                <a:spcPts val="1500"/>
              </a:spcAft>
              <a:buNone/>
              <a:defRPr sz="800">
                <a:solidFill>
                  <a:srgbClr val="B7B7B7"/>
                </a:solidFill>
                <a:latin typeface="Proxima Nova"/>
                <a:ea typeface="Proxima Nova"/>
                <a:cs typeface="Proxima Nova"/>
                <a:sym typeface="Proxima Nova"/>
              </a:defRPr>
            </a:lvl9pPr>
          </a:lstStyle>
          <a:p>
            <a:pPr indent="0" lvl="0" marL="0" rtl="0" algn="l">
              <a:spcBef>
                <a:spcPts val="0"/>
              </a:spcBef>
              <a:spcAft>
                <a:spcPts val="150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1.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xml"/><Relationship Id="rId3" Type="http://schemas.openxmlformats.org/officeDocument/2006/relationships/image" Target="../media/image12.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11.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19.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hyperlink" Target="http://drive.google.com/file/d/1qpM2UrsHC6EUqRA8nOFHUHtR4SrqVx1d/view" TargetMode="External"/><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9.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image" Target="../media/image16.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image" Target="../media/image5.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6.xml"/><Relationship Id="rId3" Type="http://schemas.openxmlformats.org/officeDocument/2006/relationships/hyperlink" Target="http://drive.google.com/file/d/1hE5cJytLyw1VVs83-x8wh6Rt_4dX8uth/view" TargetMode="External"/><Relationship Id="rId4" Type="http://schemas.openxmlformats.org/officeDocument/2006/relationships/image" Target="../media/image2.jpg"/><Relationship Id="rId5" Type="http://schemas.openxmlformats.org/officeDocument/2006/relationships/image" Target="../media/image7.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 Id="rId3" Type="http://schemas.openxmlformats.org/officeDocument/2006/relationships/image" Target="../media/image14.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 Id="rId3" Type="http://schemas.openxmlformats.org/officeDocument/2006/relationships/image" Target="../media/image13.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 Id="rId3" Type="http://schemas.openxmlformats.org/officeDocument/2006/relationships/image" Target="../media/image24.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image" Target="../media/image4.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 Id="rId3" Type="http://schemas.openxmlformats.org/officeDocument/2006/relationships/image" Target="../media/image17.jpg"/><Relationship Id="rId4" Type="http://schemas.openxmlformats.org/officeDocument/2006/relationships/hyperlink" Target="http://drive.google.com/file/d/12sXwiQRPg1fLbg9lpbnwWX9d2O-nSjZt/view" TargetMode="External"/><Relationship Id="rId5" Type="http://schemas.openxmlformats.org/officeDocument/2006/relationships/image" Target="../media/image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 Id="rId3" Type="http://schemas.openxmlformats.org/officeDocument/2006/relationships/image" Target="../media/image27.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 Id="rId3" Type="http://schemas.openxmlformats.org/officeDocument/2006/relationships/image" Target="../media/image20.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xml"/><Relationship Id="rId3" Type="http://schemas.openxmlformats.org/officeDocument/2006/relationships/image" Target="../media/image31.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xml"/><Relationship Id="rId3" Type="http://schemas.openxmlformats.org/officeDocument/2006/relationships/image" Target="../media/image38.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xml"/><Relationship Id="rId3" Type="http://schemas.openxmlformats.org/officeDocument/2006/relationships/image" Target="../media/image23.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7.xml"/><Relationship Id="rId3" Type="http://schemas.openxmlformats.org/officeDocument/2006/relationships/image" Target="../media/image22.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8.xml"/><Relationship Id="rId3" Type="http://schemas.openxmlformats.org/officeDocument/2006/relationships/image" Target="../media/image21.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9.xml"/><Relationship Id="rId3" Type="http://schemas.openxmlformats.org/officeDocument/2006/relationships/image" Target="../media/image28.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image" Target="../media/image15.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0.xml"/><Relationship Id="rId3" Type="http://schemas.openxmlformats.org/officeDocument/2006/relationships/image" Target="../media/image32.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1.xml"/><Relationship Id="rId3" Type="http://schemas.openxmlformats.org/officeDocument/2006/relationships/image" Target="../media/image25.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2.xml"/><Relationship Id="rId3" Type="http://schemas.openxmlformats.org/officeDocument/2006/relationships/image" Target="../media/image29.jpg"/><Relationship Id="rId4" Type="http://schemas.openxmlformats.org/officeDocument/2006/relationships/hyperlink" Target="http://drive.google.com/file/d/1JqIGyzFL71bKFrN1dzWN4rBwo9TH4WiZ/view" TargetMode="External"/><Relationship Id="rId5" Type="http://schemas.openxmlformats.org/officeDocument/2006/relationships/image" Target="../media/image30.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3.xml"/><Relationship Id="rId3" Type="http://schemas.openxmlformats.org/officeDocument/2006/relationships/image" Target="../media/image34.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4.xml"/><Relationship Id="rId3" Type="http://schemas.openxmlformats.org/officeDocument/2006/relationships/image" Target="../media/image35.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5.xml"/><Relationship Id="rId3" Type="http://schemas.openxmlformats.org/officeDocument/2006/relationships/image" Target="../media/image26.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6.xml"/><Relationship Id="rId3" Type="http://schemas.openxmlformats.org/officeDocument/2006/relationships/image" Target="../media/image36.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7.xml"/><Relationship Id="rId3" Type="http://schemas.openxmlformats.org/officeDocument/2006/relationships/hyperlink" Target="http://drive.google.com/file/d/1JqIGyzFL71bKFrN1dzWN4rBwo9TH4WiZ/view" TargetMode="External"/><Relationship Id="rId4" Type="http://schemas.openxmlformats.org/officeDocument/2006/relationships/image" Target="../media/image30.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8.xml"/><Relationship Id="rId3" Type="http://schemas.openxmlformats.org/officeDocument/2006/relationships/image" Target="../media/image33.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9.xml"/><Relationship Id="rId3" Type="http://schemas.openxmlformats.org/officeDocument/2006/relationships/image" Target="../media/image37.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image" Target="../media/image10.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image" Target="../media/image18.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3.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6.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8.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39.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pic>
        <p:nvPicPr>
          <p:cNvPr descr="remove white background from images" id="68" name="Google Shape;68;p18"/>
          <p:cNvPicPr preferRelativeResize="0"/>
          <p:nvPr/>
        </p:nvPicPr>
        <p:blipFill>
          <a:blip r:embed="rId3">
            <a:alphaModFix/>
          </a:blip>
          <a:stretch>
            <a:fillRect/>
          </a:stretch>
        </p:blipFill>
        <p:spPr>
          <a:xfrm>
            <a:off x="-35700" y="0"/>
            <a:ext cx="9210675" cy="51435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pic>
        <p:nvPicPr>
          <p:cNvPr descr="Beautify this slide" id="113" name="Google Shape;113;p27"/>
          <p:cNvPicPr preferRelativeResize="0"/>
          <p:nvPr/>
        </p:nvPicPr>
        <p:blipFill>
          <a:blip r:embed="rId3">
            <a:alphaModFix/>
          </a:blip>
          <a:stretch>
            <a:fillRect/>
          </a:stretch>
        </p:blipFill>
        <p:spPr>
          <a:xfrm>
            <a:off x="0" y="0"/>
            <a:ext cx="9210675" cy="51435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pic>
        <p:nvPicPr>
          <p:cNvPr descr="Beautify this slide" id="118" name="Google Shape;118;p28"/>
          <p:cNvPicPr preferRelativeResize="0"/>
          <p:nvPr/>
        </p:nvPicPr>
        <p:blipFill>
          <a:blip r:embed="rId3">
            <a:alphaModFix/>
          </a:blip>
          <a:stretch>
            <a:fillRect/>
          </a:stretch>
        </p:blipFill>
        <p:spPr>
          <a:xfrm>
            <a:off x="-35700" y="0"/>
            <a:ext cx="9210675" cy="51435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EF5DA"/>
        </a:solidFill>
      </p:bgPr>
    </p:bg>
    <p:spTree>
      <p:nvGrpSpPr>
        <p:cNvPr id="122" name="Shape 122"/>
        <p:cNvGrpSpPr/>
        <p:nvPr/>
      </p:nvGrpSpPr>
      <p:grpSpPr>
        <a:xfrm>
          <a:off x="0" y="0"/>
          <a:ext cx="0" cy="0"/>
          <a:chOff x="0" y="0"/>
          <a:chExt cx="0" cy="0"/>
        </a:xfrm>
      </p:grpSpPr>
      <p:pic>
        <p:nvPicPr>
          <p:cNvPr id="123" name="Google Shape;123;p29" title="Gifting (1).mp4">
            <a:hlinkClick r:id="rId3"/>
          </p:cNvPr>
          <p:cNvPicPr preferRelativeResize="0"/>
          <p:nvPr/>
        </p:nvPicPr>
        <p:blipFill>
          <a:blip r:embed="rId4">
            <a:alphaModFix/>
          </a:blip>
          <a:stretch>
            <a:fillRect/>
          </a:stretch>
        </p:blipFill>
        <p:spPr>
          <a:xfrm>
            <a:off x="2382325" y="741425"/>
            <a:ext cx="4572000" cy="3429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3"/>
                                        </p:tgtEl>
                                        <p:attrNameLst>
                                          <p:attrName>style.visibility</p:attrName>
                                        </p:attrNameLst>
                                      </p:cBhvr>
                                      <p:to>
                                        <p:strVal val="visible"/>
                                      </p:to>
                                    </p:set>
                                    <p:animEffect filter="fade" transition="in">
                                      <p:cBhvr>
                                        <p:cTn dur="1000"/>
                                        <p:tgtEl>
                                          <p:spTgt spid="12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pic>
        <p:nvPicPr>
          <p:cNvPr descr="Beautify this slide" id="128" name="Google Shape;128;p30"/>
          <p:cNvPicPr preferRelativeResize="0"/>
          <p:nvPr/>
        </p:nvPicPr>
        <p:blipFill>
          <a:blip r:embed="rId3">
            <a:alphaModFix/>
          </a:blip>
          <a:stretch>
            <a:fillRect/>
          </a:stretch>
        </p:blipFill>
        <p:spPr>
          <a:xfrm>
            <a:off x="-35700" y="0"/>
            <a:ext cx="9210675" cy="51435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pic>
        <p:nvPicPr>
          <p:cNvPr descr="Beautify this slide" id="133" name="Google Shape;133;p31"/>
          <p:cNvPicPr preferRelativeResize="0"/>
          <p:nvPr/>
        </p:nvPicPr>
        <p:blipFill>
          <a:blip r:embed="rId3">
            <a:alphaModFix/>
          </a:blip>
          <a:stretch>
            <a:fillRect/>
          </a:stretch>
        </p:blipFill>
        <p:spPr>
          <a:xfrm>
            <a:off x="-35700" y="0"/>
            <a:ext cx="9210675" cy="51435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pic>
        <p:nvPicPr>
          <p:cNvPr descr="Make the text all black" id="138" name="Google Shape;138;p32"/>
          <p:cNvPicPr preferRelativeResize="0"/>
          <p:nvPr/>
        </p:nvPicPr>
        <p:blipFill>
          <a:blip r:embed="rId3">
            <a:alphaModFix/>
          </a:blip>
          <a:stretch>
            <a:fillRect/>
          </a:stretch>
        </p:blipFill>
        <p:spPr>
          <a:xfrm>
            <a:off x="-35700" y="0"/>
            <a:ext cx="9210675" cy="51435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8F8F8"/>
        </a:solidFill>
      </p:bgPr>
    </p:bg>
    <p:spTree>
      <p:nvGrpSpPr>
        <p:cNvPr id="142" name="Shape 142"/>
        <p:cNvGrpSpPr/>
        <p:nvPr/>
      </p:nvGrpSpPr>
      <p:grpSpPr>
        <a:xfrm>
          <a:off x="0" y="0"/>
          <a:ext cx="0" cy="0"/>
          <a:chOff x="0" y="0"/>
          <a:chExt cx="0" cy="0"/>
        </a:xfrm>
      </p:grpSpPr>
      <p:pic>
        <p:nvPicPr>
          <p:cNvPr id="143" name="Google Shape;143;p33" title="Planning.mp4">
            <a:hlinkClick r:id="rId3"/>
          </p:cNvPr>
          <p:cNvPicPr preferRelativeResize="0"/>
          <p:nvPr/>
        </p:nvPicPr>
        <p:blipFill>
          <a:blip r:embed="rId4">
            <a:alphaModFix/>
          </a:blip>
          <a:stretch>
            <a:fillRect/>
          </a:stretch>
        </p:blipFill>
        <p:spPr>
          <a:xfrm>
            <a:off x="5609761" y="152400"/>
            <a:ext cx="2225581" cy="4838700"/>
          </a:xfrm>
          <a:prstGeom prst="rect">
            <a:avLst/>
          </a:prstGeom>
          <a:noFill/>
          <a:ln>
            <a:noFill/>
          </a:ln>
        </p:spPr>
      </p:pic>
      <p:pic>
        <p:nvPicPr>
          <p:cNvPr id="144" name="Google Shape;144;p33"/>
          <p:cNvPicPr preferRelativeResize="0"/>
          <p:nvPr/>
        </p:nvPicPr>
        <p:blipFill rotWithShape="1">
          <a:blip r:embed="rId5">
            <a:alphaModFix/>
          </a:blip>
          <a:srcRect b="0" l="0" r="47117" t="0"/>
          <a:stretch/>
        </p:blipFill>
        <p:spPr>
          <a:xfrm>
            <a:off x="-10" y="-2090"/>
            <a:ext cx="4873368" cy="514768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3"/>
                                        </p:tgtEl>
                                        <p:attrNameLst>
                                          <p:attrName>style.visibility</p:attrName>
                                        </p:attrNameLst>
                                      </p:cBhvr>
                                      <p:to>
                                        <p:strVal val="visible"/>
                                      </p:to>
                                    </p:set>
                                    <p:animEffect filter="fade" transition="in">
                                      <p:cBhvr>
                                        <p:cTn dur="1000"/>
                                        <p:tgtEl>
                                          <p:spTgt spid="14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pic>
        <p:nvPicPr>
          <p:cNvPr descr="update colors to match previous slide" id="149" name="Google Shape;149;p34"/>
          <p:cNvPicPr preferRelativeResize="0"/>
          <p:nvPr/>
        </p:nvPicPr>
        <p:blipFill>
          <a:blip r:embed="rId3">
            <a:alphaModFix/>
          </a:blip>
          <a:stretch>
            <a:fillRect/>
          </a:stretch>
        </p:blipFill>
        <p:spPr>
          <a:xfrm>
            <a:off x="-35700" y="0"/>
            <a:ext cx="9210675" cy="51435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pic>
        <p:nvPicPr>
          <p:cNvPr descr="Beautify this slide" id="154" name="Google Shape;154;p35"/>
          <p:cNvPicPr preferRelativeResize="0"/>
          <p:nvPr/>
        </p:nvPicPr>
        <p:blipFill>
          <a:blip r:embed="rId3">
            <a:alphaModFix/>
          </a:blip>
          <a:stretch>
            <a:fillRect/>
          </a:stretch>
        </p:blipFill>
        <p:spPr>
          <a:xfrm>
            <a:off x="-35700" y="0"/>
            <a:ext cx="9210675" cy="51435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pic>
        <p:nvPicPr>
          <p:cNvPr descr="update colors to match with previous slide" id="159" name="Google Shape;159;p36"/>
          <p:cNvPicPr preferRelativeResize="0"/>
          <p:nvPr/>
        </p:nvPicPr>
        <p:blipFill>
          <a:blip r:embed="rId3">
            <a:alphaModFix/>
          </a:blip>
          <a:stretch>
            <a:fillRect/>
          </a:stretch>
        </p:blipFill>
        <p:spPr>
          <a:xfrm>
            <a:off x="-35700" y="0"/>
            <a:ext cx="9210675" cy="51435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pic>
        <p:nvPicPr>
          <p:cNvPr descr="Make me a table of contents or agenda slide" id="73" name="Google Shape;73;p19"/>
          <p:cNvPicPr preferRelativeResize="0"/>
          <p:nvPr/>
        </p:nvPicPr>
        <p:blipFill>
          <a:blip r:embed="rId3">
            <a:alphaModFix/>
          </a:blip>
          <a:stretch>
            <a:fillRect/>
          </a:stretch>
        </p:blipFill>
        <p:spPr>
          <a:xfrm>
            <a:off x="-35700" y="0"/>
            <a:ext cx="9210675" cy="51435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CE5CD"/>
        </a:solidFill>
      </p:bgPr>
    </p:bg>
    <p:spTree>
      <p:nvGrpSpPr>
        <p:cNvPr id="163" name="Shape 163"/>
        <p:cNvGrpSpPr/>
        <p:nvPr/>
      </p:nvGrpSpPr>
      <p:grpSpPr>
        <a:xfrm>
          <a:off x="0" y="0"/>
          <a:ext cx="0" cy="0"/>
          <a:chOff x="0" y="0"/>
          <a:chExt cx="0" cy="0"/>
        </a:xfrm>
      </p:grpSpPr>
      <p:graphicFrame>
        <p:nvGraphicFramePr>
          <p:cNvPr id="164" name="Google Shape;164;p37"/>
          <p:cNvGraphicFramePr/>
          <p:nvPr/>
        </p:nvGraphicFramePr>
        <p:xfrm>
          <a:off x="3187438" y="47625"/>
          <a:ext cx="3000000" cy="3000000"/>
        </p:xfrm>
        <a:graphic>
          <a:graphicData uri="http://schemas.openxmlformats.org/drawingml/2006/table">
            <a:tbl>
              <a:tblPr>
                <a:noFill/>
                <a:tableStyleId>{A39CD2FA-F82D-4FA5-B483-1856A1A25D15}</a:tableStyleId>
              </a:tblPr>
              <a:tblGrid>
                <a:gridCol w="1647175"/>
                <a:gridCol w="3574350"/>
              </a:tblGrid>
              <a:tr h="466200">
                <a:tc>
                  <a:txBody>
                    <a:bodyPr/>
                    <a:lstStyle/>
                    <a:p>
                      <a:pPr indent="0" lvl="0" marL="0" rtl="0" algn="l">
                        <a:spcBef>
                          <a:spcPts val="0"/>
                        </a:spcBef>
                        <a:spcAft>
                          <a:spcPts val="1000"/>
                        </a:spcAft>
                        <a:buNone/>
                      </a:pPr>
                      <a:r>
                        <a:rPr b="1" lang="en" sz="1100">
                          <a:latin typeface="DM Sans"/>
                          <a:ea typeface="DM Sans"/>
                          <a:cs typeface="DM Sans"/>
                          <a:sym typeface="DM Sans"/>
                        </a:rPr>
                        <a:t>Communication Method</a:t>
                      </a:r>
                      <a:endParaRPr b="1" sz="1100">
                        <a:latin typeface="DM Sans"/>
                        <a:ea typeface="DM Sans"/>
                        <a:cs typeface="DM Sans"/>
                        <a:sym typeface="DM Sans"/>
                      </a:endParaRPr>
                    </a:p>
                  </a:txBody>
                  <a:tcPr marT="63500" marB="63500" marR="63500" marL="63500">
                    <a:lnL cap="flat" cmpd="sng" w="9525">
                      <a:solidFill>
                        <a:srgbClr val="CDD2D9"/>
                      </a:solidFill>
                      <a:prstDash val="solid"/>
                      <a:round/>
                      <a:headEnd len="sm" w="sm" type="none"/>
                      <a:tailEnd len="sm" w="sm" type="none"/>
                    </a:lnL>
                    <a:lnR cap="flat" cmpd="sng" w="9525">
                      <a:solidFill>
                        <a:srgbClr val="CDD2D9"/>
                      </a:solidFill>
                      <a:prstDash val="solid"/>
                      <a:round/>
                      <a:headEnd len="sm" w="sm" type="none"/>
                      <a:tailEnd len="sm" w="sm" type="none"/>
                    </a:lnR>
                    <a:lnT cap="flat" cmpd="sng" w="9525">
                      <a:solidFill>
                        <a:srgbClr val="CDD2D9"/>
                      </a:solidFill>
                      <a:prstDash val="solid"/>
                      <a:round/>
                      <a:headEnd len="sm" w="sm" type="none"/>
                      <a:tailEnd len="sm" w="sm" type="none"/>
                    </a:lnT>
                    <a:lnB cap="flat" cmpd="sng" w="9525">
                      <a:solidFill>
                        <a:srgbClr val="CDD2D9"/>
                      </a:solidFill>
                      <a:prstDash val="solid"/>
                      <a:round/>
                      <a:headEnd len="sm" w="sm" type="none"/>
                      <a:tailEnd len="sm" w="sm" type="none"/>
                    </a:lnB>
                  </a:tcPr>
                </a:tc>
                <a:tc>
                  <a:txBody>
                    <a:bodyPr/>
                    <a:lstStyle/>
                    <a:p>
                      <a:pPr indent="0" lvl="0" marL="0" rtl="0" algn="l">
                        <a:spcBef>
                          <a:spcPts val="0"/>
                        </a:spcBef>
                        <a:spcAft>
                          <a:spcPts val="1000"/>
                        </a:spcAft>
                        <a:buNone/>
                      </a:pPr>
                      <a:r>
                        <a:rPr b="1" lang="en" sz="1100">
                          <a:latin typeface="DM Sans"/>
                          <a:ea typeface="DM Sans"/>
                          <a:cs typeface="DM Sans"/>
                          <a:sym typeface="DM Sans"/>
                        </a:rPr>
                        <a:t>Use Case</a:t>
                      </a:r>
                      <a:endParaRPr b="1" sz="1100">
                        <a:latin typeface="DM Sans"/>
                        <a:ea typeface="DM Sans"/>
                        <a:cs typeface="DM Sans"/>
                        <a:sym typeface="DM Sans"/>
                      </a:endParaRPr>
                    </a:p>
                  </a:txBody>
                  <a:tcPr marT="63500" marB="63500" marR="63500" marL="63500">
                    <a:lnL cap="flat" cmpd="sng" w="9525">
                      <a:solidFill>
                        <a:srgbClr val="CDD2D9"/>
                      </a:solidFill>
                      <a:prstDash val="solid"/>
                      <a:round/>
                      <a:headEnd len="sm" w="sm" type="none"/>
                      <a:tailEnd len="sm" w="sm" type="none"/>
                    </a:lnL>
                    <a:lnR cap="flat" cmpd="sng" w="9525">
                      <a:solidFill>
                        <a:srgbClr val="CDD2D9"/>
                      </a:solidFill>
                      <a:prstDash val="solid"/>
                      <a:round/>
                      <a:headEnd len="sm" w="sm" type="none"/>
                      <a:tailEnd len="sm" w="sm" type="none"/>
                    </a:lnR>
                    <a:lnT cap="flat" cmpd="sng" w="9525">
                      <a:solidFill>
                        <a:srgbClr val="CDD2D9"/>
                      </a:solidFill>
                      <a:prstDash val="solid"/>
                      <a:round/>
                      <a:headEnd len="sm" w="sm" type="none"/>
                      <a:tailEnd len="sm" w="sm" type="none"/>
                    </a:lnT>
                    <a:lnB cap="flat" cmpd="sng" w="9525">
                      <a:solidFill>
                        <a:srgbClr val="CDD2D9"/>
                      </a:solidFill>
                      <a:prstDash val="solid"/>
                      <a:round/>
                      <a:headEnd len="sm" w="sm" type="none"/>
                      <a:tailEnd len="sm" w="sm" type="none"/>
                    </a:lnB>
                  </a:tcPr>
                </a:tc>
              </a:tr>
              <a:tr h="640175">
                <a:tc>
                  <a:txBody>
                    <a:bodyPr/>
                    <a:lstStyle/>
                    <a:p>
                      <a:pPr indent="0" lvl="0" marL="0" rtl="0" algn="l">
                        <a:spcBef>
                          <a:spcPts val="0"/>
                        </a:spcBef>
                        <a:spcAft>
                          <a:spcPts val="1000"/>
                        </a:spcAft>
                        <a:buNone/>
                      </a:pPr>
                      <a:r>
                        <a:rPr lang="en" sz="1000">
                          <a:latin typeface="DM Sans"/>
                          <a:ea typeface="DM Sans"/>
                          <a:cs typeface="DM Sans"/>
                          <a:sym typeface="DM Sans"/>
                        </a:rPr>
                        <a:t>In-Person Inquiry</a:t>
                      </a:r>
                      <a:endParaRPr sz="1000">
                        <a:latin typeface="DM Sans"/>
                        <a:ea typeface="DM Sans"/>
                        <a:cs typeface="DM Sans"/>
                        <a:sym typeface="DM Sans"/>
                      </a:endParaRPr>
                    </a:p>
                  </a:txBody>
                  <a:tcPr marT="63500" marB="63500" marR="63500" marL="63500">
                    <a:lnL cap="flat" cmpd="sng" w="9525">
                      <a:solidFill>
                        <a:srgbClr val="CDD2D9"/>
                      </a:solidFill>
                      <a:prstDash val="solid"/>
                      <a:round/>
                      <a:headEnd len="sm" w="sm" type="none"/>
                      <a:tailEnd len="sm" w="sm" type="none"/>
                    </a:lnL>
                    <a:lnR cap="flat" cmpd="sng" w="9525">
                      <a:solidFill>
                        <a:srgbClr val="CDD2D9"/>
                      </a:solidFill>
                      <a:prstDash val="solid"/>
                      <a:round/>
                      <a:headEnd len="sm" w="sm" type="none"/>
                      <a:tailEnd len="sm" w="sm" type="none"/>
                    </a:lnR>
                    <a:lnT cap="flat" cmpd="sng" w="9525">
                      <a:solidFill>
                        <a:srgbClr val="CDD2D9"/>
                      </a:solidFill>
                      <a:prstDash val="solid"/>
                      <a:round/>
                      <a:headEnd len="sm" w="sm" type="none"/>
                      <a:tailEnd len="sm" w="sm" type="none"/>
                    </a:lnT>
                    <a:lnB cap="flat" cmpd="sng" w="9525">
                      <a:solidFill>
                        <a:srgbClr val="CDD2D9"/>
                      </a:solidFill>
                      <a:prstDash val="solid"/>
                      <a:round/>
                      <a:headEnd len="sm" w="sm" type="none"/>
                      <a:tailEnd len="sm" w="sm" type="none"/>
                    </a:lnB>
                  </a:tcPr>
                </a:tc>
                <a:tc>
                  <a:txBody>
                    <a:bodyPr/>
                    <a:lstStyle/>
                    <a:p>
                      <a:pPr indent="0" lvl="0" marL="0" rtl="0" algn="l">
                        <a:spcBef>
                          <a:spcPts val="0"/>
                        </a:spcBef>
                        <a:spcAft>
                          <a:spcPts val="1000"/>
                        </a:spcAft>
                        <a:buNone/>
                      </a:pPr>
                      <a:r>
                        <a:rPr lang="en" sz="1000">
                          <a:latin typeface="DM Sans"/>
                          <a:ea typeface="DM Sans"/>
                          <a:cs typeface="DM Sans"/>
                          <a:sym typeface="DM Sans"/>
                        </a:rPr>
                        <a:t>Used when ordering for family in the same household or people sitting nearby. The organizer simply asks what everyone wants.</a:t>
                      </a:r>
                      <a:endParaRPr sz="1000">
                        <a:latin typeface="DM Sans"/>
                        <a:ea typeface="DM Sans"/>
                        <a:cs typeface="DM Sans"/>
                        <a:sym typeface="DM Sans"/>
                      </a:endParaRPr>
                    </a:p>
                  </a:txBody>
                  <a:tcPr marT="63500" marB="63500" marR="63500" marL="63500">
                    <a:lnL cap="flat" cmpd="sng" w="9525">
                      <a:solidFill>
                        <a:srgbClr val="CDD2D9"/>
                      </a:solidFill>
                      <a:prstDash val="solid"/>
                      <a:round/>
                      <a:headEnd len="sm" w="sm" type="none"/>
                      <a:tailEnd len="sm" w="sm" type="none"/>
                    </a:lnL>
                    <a:lnR cap="flat" cmpd="sng" w="9525">
                      <a:solidFill>
                        <a:srgbClr val="CDD2D9"/>
                      </a:solidFill>
                      <a:prstDash val="solid"/>
                      <a:round/>
                      <a:headEnd len="sm" w="sm" type="none"/>
                      <a:tailEnd len="sm" w="sm" type="none"/>
                    </a:lnR>
                    <a:lnT cap="flat" cmpd="sng" w="9525">
                      <a:solidFill>
                        <a:srgbClr val="CDD2D9"/>
                      </a:solidFill>
                      <a:prstDash val="solid"/>
                      <a:round/>
                      <a:headEnd len="sm" w="sm" type="none"/>
                      <a:tailEnd len="sm" w="sm" type="none"/>
                    </a:lnT>
                    <a:lnB cap="flat" cmpd="sng" w="9525">
                      <a:solidFill>
                        <a:srgbClr val="CDD2D9"/>
                      </a:solidFill>
                      <a:prstDash val="solid"/>
                      <a:round/>
                      <a:headEnd len="sm" w="sm" type="none"/>
                      <a:tailEnd len="sm" w="sm" type="none"/>
                    </a:lnB>
                  </a:tcPr>
                </a:tc>
              </a:tr>
              <a:tr h="795275">
                <a:tc>
                  <a:txBody>
                    <a:bodyPr/>
                    <a:lstStyle/>
                    <a:p>
                      <a:pPr indent="0" lvl="0" marL="0" rtl="0" algn="l">
                        <a:spcBef>
                          <a:spcPts val="0"/>
                        </a:spcBef>
                        <a:spcAft>
                          <a:spcPts val="1000"/>
                        </a:spcAft>
                        <a:buNone/>
                      </a:pPr>
                      <a:r>
                        <a:rPr lang="en" sz="1000">
                          <a:latin typeface="DM Sans"/>
                          <a:ea typeface="DM Sans"/>
                          <a:cs typeface="DM Sans"/>
                          <a:sym typeface="DM Sans"/>
                        </a:rPr>
                        <a:t>Direct Screen Sharing</a:t>
                      </a:r>
                      <a:endParaRPr sz="1000">
                        <a:latin typeface="DM Sans"/>
                        <a:ea typeface="DM Sans"/>
                        <a:cs typeface="DM Sans"/>
                        <a:sym typeface="DM Sans"/>
                      </a:endParaRPr>
                    </a:p>
                  </a:txBody>
                  <a:tcPr marT="63500" marB="63500" marR="63500" marL="63500">
                    <a:lnL cap="flat" cmpd="sng" w="9525">
                      <a:solidFill>
                        <a:srgbClr val="CDD2D9"/>
                      </a:solidFill>
                      <a:prstDash val="solid"/>
                      <a:round/>
                      <a:headEnd len="sm" w="sm" type="none"/>
                      <a:tailEnd len="sm" w="sm" type="none"/>
                    </a:lnL>
                    <a:lnR cap="flat" cmpd="sng" w="9525">
                      <a:solidFill>
                        <a:srgbClr val="CDD2D9"/>
                      </a:solidFill>
                      <a:prstDash val="solid"/>
                      <a:round/>
                      <a:headEnd len="sm" w="sm" type="none"/>
                      <a:tailEnd len="sm" w="sm" type="none"/>
                    </a:lnR>
                    <a:lnT cap="flat" cmpd="sng" w="9525">
                      <a:solidFill>
                        <a:srgbClr val="CDD2D9"/>
                      </a:solidFill>
                      <a:prstDash val="solid"/>
                      <a:round/>
                      <a:headEnd len="sm" w="sm" type="none"/>
                      <a:tailEnd len="sm" w="sm" type="none"/>
                    </a:lnT>
                    <a:lnB cap="flat" cmpd="sng" w="9525">
                      <a:solidFill>
                        <a:srgbClr val="CDD2D9"/>
                      </a:solidFill>
                      <a:prstDash val="solid"/>
                      <a:round/>
                      <a:headEnd len="sm" w="sm" type="none"/>
                      <a:tailEnd len="sm" w="sm" type="none"/>
                    </a:lnB>
                  </a:tcPr>
                </a:tc>
                <a:tc>
                  <a:txBody>
                    <a:bodyPr/>
                    <a:lstStyle/>
                    <a:p>
                      <a:pPr indent="0" lvl="0" marL="0" rtl="0" algn="l">
                        <a:spcBef>
                          <a:spcPts val="0"/>
                        </a:spcBef>
                        <a:spcAft>
                          <a:spcPts val="1000"/>
                        </a:spcAft>
                        <a:buNone/>
                      </a:pPr>
                      <a:r>
                        <a:rPr lang="en" sz="1000">
                          <a:latin typeface="DM Sans"/>
                          <a:ea typeface="DM Sans"/>
                          <a:cs typeface="DM Sans"/>
                          <a:sym typeface="DM Sans"/>
                        </a:rPr>
                        <a:t>The organizer may "show them the menu on my phone" or ask the group members to take the phone and "look through the menu while it's on Door Dash and just pick what they like and add it to the cart".</a:t>
                      </a:r>
                      <a:endParaRPr sz="1000">
                        <a:latin typeface="DM Sans"/>
                        <a:ea typeface="DM Sans"/>
                        <a:cs typeface="DM Sans"/>
                        <a:sym typeface="DM Sans"/>
                      </a:endParaRPr>
                    </a:p>
                  </a:txBody>
                  <a:tcPr marT="63500" marB="63500" marR="63500" marL="63500">
                    <a:lnL cap="flat" cmpd="sng" w="9525">
                      <a:solidFill>
                        <a:srgbClr val="CDD2D9"/>
                      </a:solidFill>
                      <a:prstDash val="solid"/>
                      <a:round/>
                      <a:headEnd len="sm" w="sm" type="none"/>
                      <a:tailEnd len="sm" w="sm" type="none"/>
                    </a:lnL>
                    <a:lnR cap="flat" cmpd="sng" w="9525">
                      <a:solidFill>
                        <a:srgbClr val="CDD2D9"/>
                      </a:solidFill>
                      <a:prstDash val="solid"/>
                      <a:round/>
                      <a:headEnd len="sm" w="sm" type="none"/>
                      <a:tailEnd len="sm" w="sm" type="none"/>
                    </a:lnR>
                    <a:lnT cap="flat" cmpd="sng" w="9525">
                      <a:solidFill>
                        <a:srgbClr val="CDD2D9"/>
                      </a:solidFill>
                      <a:prstDash val="solid"/>
                      <a:round/>
                      <a:headEnd len="sm" w="sm" type="none"/>
                      <a:tailEnd len="sm" w="sm" type="none"/>
                    </a:lnT>
                    <a:lnB cap="flat" cmpd="sng" w="9525">
                      <a:solidFill>
                        <a:srgbClr val="CDD2D9"/>
                      </a:solidFill>
                      <a:prstDash val="solid"/>
                      <a:round/>
                      <a:headEnd len="sm" w="sm" type="none"/>
                      <a:tailEnd len="sm" w="sm" type="none"/>
                    </a:lnB>
                  </a:tcPr>
                </a:tc>
              </a:tr>
              <a:tr h="795275">
                <a:tc>
                  <a:txBody>
                    <a:bodyPr/>
                    <a:lstStyle/>
                    <a:p>
                      <a:pPr indent="0" lvl="0" marL="0" rtl="0" algn="l">
                        <a:spcBef>
                          <a:spcPts val="0"/>
                        </a:spcBef>
                        <a:spcAft>
                          <a:spcPts val="1000"/>
                        </a:spcAft>
                        <a:buNone/>
                      </a:pPr>
                      <a:r>
                        <a:rPr lang="en" sz="1000">
                          <a:latin typeface="DM Sans"/>
                          <a:ea typeface="DM Sans"/>
                          <a:cs typeface="DM Sans"/>
                          <a:sym typeface="DM Sans"/>
                        </a:rPr>
                        <a:t>External Menu Review</a:t>
                      </a:r>
                      <a:endParaRPr sz="1000">
                        <a:latin typeface="DM Sans"/>
                        <a:ea typeface="DM Sans"/>
                        <a:cs typeface="DM Sans"/>
                        <a:sym typeface="DM Sans"/>
                      </a:endParaRPr>
                    </a:p>
                  </a:txBody>
                  <a:tcPr marT="63500" marB="63500" marR="63500" marL="63500">
                    <a:lnL cap="flat" cmpd="sng" w="9525">
                      <a:solidFill>
                        <a:srgbClr val="CDD2D9"/>
                      </a:solidFill>
                      <a:prstDash val="solid"/>
                      <a:round/>
                      <a:headEnd len="sm" w="sm" type="none"/>
                      <a:tailEnd len="sm" w="sm" type="none"/>
                    </a:lnL>
                    <a:lnR cap="flat" cmpd="sng" w="9525">
                      <a:solidFill>
                        <a:srgbClr val="CDD2D9"/>
                      </a:solidFill>
                      <a:prstDash val="solid"/>
                      <a:round/>
                      <a:headEnd len="sm" w="sm" type="none"/>
                      <a:tailEnd len="sm" w="sm" type="none"/>
                    </a:lnR>
                    <a:lnT cap="flat" cmpd="sng" w="9525">
                      <a:solidFill>
                        <a:srgbClr val="CDD2D9"/>
                      </a:solidFill>
                      <a:prstDash val="solid"/>
                      <a:round/>
                      <a:headEnd len="sm" w="sm" type="none"/>
                      <a:tailEnd len="sm" w="sm" type="none"/>
                    </a:lnT>
                    <a:lnB cap="flat" cmpd="sng" w="9525">
                      <a:solidFill>
                        <a:srgbClr val="CDD2D9"/>
                      </a:solidFill>
                      <a:prstDash val="solid"/>
                      <a:round/>
                      <a:headEnd len="sm" w="sm" type="none"/>
                      <a:tailEnd len="sm" w="sm" type="none"/>
                    </a:lnB>
                  </a:tcPr>
                </a:tc>
                <a:tc>
                  <a:txBody>
                    <a:bodyPr/>
                    <a:lstStyle/>
                    <a:p>
                      <a:pPr indent="0" lvl="0" marL="0" rtl="0" algn="l">
                        <a:spcBef>
                          <a:spcPts val="0"/>
                        </a:spcBef>
                        <a:spcAft>
                          <a:spcPts val="1000"/>
                        </a:spcAft>
                        <a:buNone/>
                      </a:pPr>
                      <a:r>
                        <a:rPr lang="en" sz="1000">
                          <a:latin typeface="DM Sans"/>
                          <a:ea typeface="DM Sans"/>
                          <a:cs typeface="DM Sans"/>
                          <a:sym typeface="DM Sans"/>
                        </a:rPr>
                        <a:t>If the group is not physically looking at the DoorDash app, the organizer may have them "jump on a search engine like Google" to look at the restaurant's menu and relay their choices verbally.</a:t>
                      </a:r>
                      <a:endParaRPr sz="1000">
                        <a:latin typeface="DM Sans"/>
                        <a:ea typeface="DM Sans"/>
                        <a:cs typeface="DM Sans"/>
                        <a:sym typeface="DM Sans"/>
                      </a:endParaRPr>
                    </a:p>
                  </a:txBody>
                  <a:tcPr marT="63500" marB="63500" marR="63500" marL="63500">
                    <a:lnL cap="flat" cmpd="sng" w="9525">
                      <a:solidFill>
                        <a:srgbClr val="CDD2D9"/>
                      </a:solidFill>
                      <a:prstDash val="solid"/>
                      <a:round/>
                      <a:headEnd len="sm" w="sm" type="none"/>
                      <a:tailEnd len="sm" w="sm" type="none"/>
                    </a:lnL>
                    <a:lnR cap="flat" cmpd="sng" w="9525">
                      <a:solidFill>
                        <a:srgbClr val="CDD2D9"/>
                      </a:solidFill>
                      <a:prstDash val="solid"/>
                      <a:round/>
                      <a:headEnd len="sm" w="sm" type="none"/>
                      <a:tailEnd len="sm" w="sm" type="none"/>
                    </a:lnR>
                    <a:lnT cap="flat" cmpd="sng" w="9525">
                      <a:solidFill>
                        <a:srgbClr val="CDD2D9"/>
                      </a:solidFill>
                      <a:prstDash val="solid"/>
                      <a:round/>
                      <a:headEnd len="sm" w="sm" type="none"/>
                      <a:tailEnd len="sm" w="sm" type="none"/>
                    </a:lnT>
                    <a:lnB cap="flat" cmpd="sng" w="9525">
                      <a:solidFill>
                        <a:srgbClr val="CDD2D9"/>
                      </a:solidFill>
                      <a:prstDash val="solid"/>
                      <a:round/>
                      <a:headEnd len="sm" w="sm" type="none"/>
                      <a:tailEnd len="sm" w="sm" type="none"/>
                    </a:lnB>
                  </a:tcPr>
                </a:tc>
              </a:tr>
              <a:tr h="795275">
                <a:tc>
                  <a:txBody>
                    <a:bodyPr/>
                    <a:lstStyle/>
                    <a:p>
                      <a:pPr indent="0" lvl="0" marL="0" rtl="0" algn="l">
                        <a:spcBef>
                          <a:spcPts val="0"/>
                        </a:spcBef>
                        <a:spcAft>
                          <a:spcPts val="1000"/>
                        </a:spcAft>
                        <a:buNone/>
                      </a:pPr>
                      <a:r>
                        <a:rPr lang="en" sz="1000">
                          <a:latin typeface="DM Sans"/>
                          <a:ea typeface="DM Sans"/>
                          <a:cs typeface="DM Sans"/>
                          <a:sym typeface="DM Sans"/>
                        </a:rPr>
                        <a:t>Calling/Texting</a:t>
                      </a:r>
                      <a:endParaRPr sz="1000">
                        <a:latin typeface="DM Sans"/>
                        <a:ea typeface="DM Sans"/>
                        <a:cs typeface="DM Sans"/>
                        <a:sym typeface="DM Sans"/>
                      </a:endParaRPr>
                    </a:p>
                  </a:txBody>
                  <a:tcPr marT="63500" marB="63500" marR="63500" marL="63500">
                    <a:lnL cap="flat" cmpd="sng" w="9525">
                      <a:solidFill>
                        <a:srgbClr val="CDD2D9"/>
                      </a:solidFill>
                      <a:prstDash val="solid"/>
                      <a:round/>
                      <a:headEnd len="sm" w="sm" type="none"/>
                      <a:tailEnd len="sm" w="sm" type="none"/>
                    </a:lnL>
                    <a:lnR cap="flat" cmpd="sng" w="9525">
                      <a:solidFill>
                        <a:srgbClr val="CDD2D9"/>
                      </a:solidFill>
                      <a:prstDash val="solid"/>
                      <a:round/>
                      <a:headEnd len="sm" w="sm" type="none"/>
                      <a:tailEnd len="sm" w="sm" type="none"/>
                    </a:lnR>
                    <a:lnT cap="flat" cmpd="sng" w="9525">
                      <a:solidFill>
                        <a:srgbClr val="CDD2D9"/>
                      </a:solidFill>
                      <a:prstDash val="solid"/>
                      <a:round/>
                      <a:headEnd len="sm" w="sm" type="none"/>
                      <a:tailEnd len="sm" w="sm" type="none"/>
                    </a:lnT>
                    <a:lnB cap="flat" cmpd="sng" w="9525">
                      <a:solidFill>
                        <a:srgbClr val="CDD2D9"/>
                      </a:solidFill>
                      <a:prstDash val="solid"/>
                      <a:round/>
                      <a:headEnd len="sm" w="sm" type="none"/>
                      <a:tailEnd len="sm" w="sm" type="none"/>
                    </a:lnB>
                  </a:tcPr>
                </a:tc>
                <a:tc>
                  <a:txBody>
                    <a:bodyPr/>
                    <a:lstStyle/>
                    <a:p>
                      <a:pPr indent="0" lvl="0" marL="0" rtl="0" algn="l">
                        <a:spcBef>
                          <a:spcPts val="0"/>
                        </a:spcBef>
                        <a:spcAft>
                          <a:spcPts val="1000"/>
                        </a:spcAft>
                        <a:buNone/>
                      </a:pPr>
                      <a:r>
                        <a:rPr lang="en" sz="1000">
                          <a:latin typeface="DM Sans"/>
                          <a:ea typeface="DM Sans"/>
                          <a:cs typeface="DM Sans"/>
                          <a:sym typeface="DM Sans"/>
                        </a:rPr>
                        <a:t>If the group member is not physically present (e.g., a visitor is on the way), the organizer will call them to give a general rundown of the menu and take their order. If the person is not in the house, the organizer might send a text.</a:t>
                      </a:r>
                      <a:endParaRPr sz="1000">
                        <a:latin typeface="DM Sans"/>
                        <a:ea typeface="DM Sans"/>
                        <a:cs typeface="DM Sans"/>
                        <a:sym typeface="DM Sans"/>
                      </a:endParaRPr>
                    </a:p>
                  </a:txBody>
                  <a:tcPr marT="63500" marB="63500" marR="63500" marL="63500">
                    <a:lnL cap="flat" cmpd="sng" w="9525">
                      <a:solidFill>
                        <a:srgbClr val="CDD2D9"/>
                      </a:solidFill>
                      <a:prstDash val="solid"/>
                      <a:round/>
                      <a:headEnd len="sm" w="sm" type="none"/>
                      <a:tailEnd len="sm" w="sm" type="none"/>
                    </a:lnL>
                    <a:lnR cap="flat" cmpd="sng" w="9525">
                      <a:solidFill>
                        <a:srgbClr val="CDD2D9"/>
                      </a:solidFill>
                      <a:prstDash val="solid"/>
                      <a:round/>
                      <a:headEnd len="sm" w="sm" type="none"/>
                      <a:tailEnd len="sm" w="sm" type="none"/>
                    </a:lnR>
                    <a:lnT cap="flat" cmpd="sng" w="9525">
                      <a:solidFill>
                        <a:srgbClr val="CDD2D9"/>
                      </a:solidFill>
                      <a:prstDash val="solid"/>
                      <a:round/>
                      <a:headEnd len="sm" w="sm" type="none"/>
                      <a:tailEnd len="sm" w="sm" type="none"/>
                    </a:lnT>
                    <a:lnB cap="flat" cmpd="sng" w="9525">
                      <a:solidFill>
                        <a:srgbClr val="CDD2D9"/>
                      </a:solidFill>
                      <a:prstDash val="solid"/>
                      <a:round/>
                      <a:headEnd len="sm" w="sm" type="none"/>
                      <a:tailEnd len="sm" w="sm" type="none"/>
                    </a:lnB>
                  </a:tcPr>
                </a:tc>
              </a:tr>
              <a:tr h="1053575">
                <a:tc>
                  <a:txBody>
                    <a:bodyPr/>
                    <a:lstStyle/>
                    <a:p>
                      <a:pPr indent="0" lvl="0" marL="0" rtl="0" algn="l">
                        <a:spcBef>
                          <a:spcPts val="0"/>
                        </a:spcBef>
                        <a:spcAft>
                          <a:spcPts val="1000"/>
                        </a:spcAft>
                        <a:buNone/>
                      </a:pPr>
                      <a:r>
                        <a:rPr lang="en" sz="1000">
                          <a:latin typeface="DM Sans"/>
                          <a:ea typeface="DM Sans"/>
                          <a:cs typeface="DM Sans"/>
                          <a:sym typeface="DM Sans"/>
                        </a:rPr>
                        <a:t>DoorDash Group Order Feature</a:t>
                      </a:r>
                      <a:endParaRPr sz="1000">
                        <a:latin typeface="DM Sans"/>
                        <a:ea typeface="DM Sans"/>
                        <a:cs typeface="DM Sans"/>
                        <a:sym typeface="DM Sans"/>
                      </a:endParaRPr>
                    </a:p>
                  </a:txBody>
                  <a:tcPr marT="63500" marB="63500" marR="63500" marL="63500">
                    <a:lnL cap="flat" cmpd="sng" w="9525">
                      <a:solidFill>
                        <a:srgbClr val="CDD2D9"/>
                      </a:solidFill>
                      <a:prstDash val="solid"/>
                      <a:round/>
                      <a:headEnd len="sm" w="sm" type="none"/>
                      <a:tailEnd len="sm" w="sm" type="none"/>
                    </a:lnL>
                    <a:lnR cap="flat" cmpd="sng" w="9525">
                      <a:solidFill>
                        <a:srgbClr val="CDD2D9"/>
                      </a:solidFill>
                      <a:prstDash val="solid"/>
                      <a:round/>
                      <a:headEnd len="sm" w="sm" type="none"/>
                      <a:tailEnd len="sm" w="sm" type="none"/>
                    </a:lnR>
                    <a:lnT cap="flat" cmpd="sng" w="9525">
                      <a:solidFill>
                        <a:srgbClr val="CDD2D9"/>
                      </a:solidFill>
                      <a:prstDash val="solid"/>
                      <a:round/>
                      <a:headEnd len="sm" w="sm" type="none"/>
                      <a:tailEnd len="sm" w="sm" type="none"/>
                    </a:lnT>
                    <a:lnB cap="flat" cmpd="sng" w="9525">
                      <a:solidFill>
                        <a:srgbClr val="CDD2D9"/>
                      </a:solidFill>
                      <a:prstDash val="solid"/>
                      <a:round/>
                      <a:headEnd len="sm" w="sm" type="none"/>
                      <a:tailEnd len="sm" w="sm" type="none"/>
                    </a:lnB>
                  </a:tcPr>
                </a:tc>
                <a:tc>
                  <a:txBody>
                    <a:bodyPr/>
                    <a:lstStyle/>
                    <a:p>
                      <a:pPr indent="0" lvl="0" marL="0" rtl="0" algn="l">
                        <a:spcBef>
                          <a:spcPts val="0"/>
                        </a:spcBef>
                        <a:spcAft>
                          <a:spcPts val="1000"/>
                        </a:spcAft>
                        <a:buNone/>
                      </a:pPr>
                      <a:r>
                        <a:rPr lang="en" sz="1000">
                          <a:latin typeface="DM Sans"/>
                          <a:ea typeface="DM Sans"/>
                          <a:cs typeface="DM Sans"/>
                          <a:sym typeface="DM Sans"/>
                        </a:rPr>
                        <a:t>One user noted the option to "start a group order" and send it out to others. This feature is appealing because it allows the organizer to set a per person spending limit, which is considered "super helpful". However, this was noted as an option, not necessarily the typical process for in-house family orders.</a:t>
                      </a:r>
                      <a:endParaRPr sz="1000">
                        <a:latin typeface="DM Sans"/>
                        <a:ea typeface="DM Sans"/>
                        <a:cs typeface="DM Sans"/>
                        <a:sym typeface="DM Sans"/>
                      </a:endParaRPr>
                    </a:p>
                  </a:txBody>
                  <a:tcPr marT="63500" marB="63500" marR="63500" marL="63500">
                    <a:lnL cap="flat" cmpd="sng" w="9525">
                      <a:solidFill>
                        <a:srgbClr val="CDD2D9"/>
                      </a:solidFill>
                      <a:prstDash val="solid"/>
                      <a:round/>
                      <a:headEnd len="sm" w="sm" type="none"/>
                      <a:tailEnd len="sm" w="sm" type="none"/>
                    </a:lnL>
                    <a:lnR cap="flat" cmpd="sng" w="9525">
                      <a:solidFill>
                        <a:srgbClr val="CDD2D9"/>
                      </a:solidFill>
                      <a:prstDash val="solid"/>
                      <a:round/>
                      <a:headEnd len="sm" w="sm" type="none"/>
                      <a:tailEnd len="sm" w="sm" type="none"/>
                    </a:lnR>
                    <a:lnT cap="flat" cmpd="sng" w="9525">
                      <a:solidFill>
                        <a:srgbClr val="CDD2D9"/>
                      </a:solidFill>
                      <a:prstDash val="solid"/>
                      <a:round/>
                      <a:headEnd len="sm" w="sm" type="none"/>
                      <a:tailEnd len="sm" w="sm" type="none"/>
                    </a:lnT>
                    <a:lnB cap="flat" cmpd="sng" w="9525">
                      <a:solidFill>
                        <a:srgbClr val="CDD2D9"/>
                      </a:solidFill>
                      <a:prstDash val="solid"/>
                      <a:round/>
                      <a:headEnd len="sm" w="sm" type="none"/>
                      <a:tailEnd len="sm" w="sm" type="none"/>
                    </a:lnB>
                  </a:tcPr>
                </a:tc>
              </a:tr>
            </a:tbl>
          </a:graphicData>
        </a:graphic>
      </p:graphicFrame>
      <p:sp>
        <p:nvSpPr>
          <p:cNvPr id="165" name="Google Shape;165;p37"/>
          <p:cNvSpPr txBox="1"/>
          <p:nvPr/>
        </p:nvSpPr>
        <p:spPr>
          <a:xfrm>
            <a:off x="338775" y="934650"/>
            <a:ext cx="1976700" cy="2976900"/>
          </a:xfrm>
          <a:prstGeom prst="rect">
            <a:avLst/>
          </a:prstGeom>
          <a:noFill/>
          <a:ln>
            <a:noFill/>
          </a:ln>
        </p:spPr>
        <p:txBody>
          <a:bodyPr anchorCtr="0" anchor="t" bIns="91425" lIns="91425" spcFirstLastPara="1" rIns="91425" wrap="square" tIns="0">
            <a:noAutofit/>
          </a:bodyPr>
          <a:lstStyle/>
          <a:p>
            <a:pPr indent="0" lvl="0" marL="0" rtl="0" algn="l">
              <a:lnSpc>
                <a:spcPct val="80000"/>
              </a:lnSpc>
              <a:spcBef>
                <a:spcPts val="0"/>
              </a:spcBef>
              <a:spcAft>
                <a:spcPts val="0"/>
              </a:spcAft>
              <a:buClr>
                <a:schemeClr val="dk1"/>
              </a:buClr>
              <a:buSzPts val="1100"/>
              <a:buFont typeface="Arial"/>
              <a:buNone/>
            </a:pPr>
            <a:r>
              <a:rPr lang="en" sz="1700">
                <a:solidFill>
                  <a:schemeClr val="dk1"/>
                </a:solidFill>
                <a:latin typeface="DM Sans Black"/>
                <a:ea typeface="DM Sans Black"/>
                <a:cs typeface="DM Sans Black"/>
                <a:sym typeface="DM Sans Black"/>
              </a:rPr>
              <a:t>How Cx collect input from others when ordering together</a:t>
            </a:r>
            <a:endParaRPr sz="1700">
              <a:solidFill>
                <a:schemeClr val="dk1"/>
              </a:solidFill>
              <a:latin typeface="DM Sans Black"/>
              <a:ea typeface="DM Sans Black"/>
              <a:cs typeface="DM Sans Black"/>
              <a:sym typeface="DM Sans Black"/>
            </a:endParaRPr>
          </a:p>
          <a:p>
            <a:pPr indent="0" lvl="0" marL="0" rtl="0" algn="l">
              <a:lnSpc>
                <a:spcPct val="80000"/>
              </a:lnSpc>
              <a:spcBef>
                <a:spcPts val="0"/>
              </a:spcBef>
              <a:spcAft>
                <a:spcPts val="0"/>
              </a:spcAft>
              <a:buClr>
                <a:schemeClr val="dk1"/>
              </a:buClr>
              <a:buSzPts val="1100"/>
              <a:buFont typeface="Arial"/>
              <a:buNone/>
            </a:pPr>
            <a:r>
              <a:t/>
            </a:r>
            <a:endParaRPr sz="1700">
              <a:solidFill>
                <a:schemeClr val="dk1"/>
              </a:solidFill>
              <a:latin typeface="DM Sans Black"/>
              <a:ea typeface="DM Sans Black"/>
              <a:cs typeface="DM Sans Black"/>
              <a:sym typeface="DM Sans Black"/>
            </a:endParaRPr>
          </a:p>
          <a:p>
            <a:pPr indent="0" lvl="0" marL="0" rtl="0" algn="l">
              <a:spcBef>
                <a:spcPts val="0"/>
              </a:spcBef>
              <a:spcAft>
                <a:spcPts val="0"/>
              </a:spcAft>
              <a:buClr>
                <a:schemeClr val="dk1"/>
              </a:buClr>
              <a:buSzPts val="1100"/>
              <a:buFont typeface="Arial"/>
              <a:buNone/>
            </a:pPr>
            <a:r>
              <a:t/>
            </a:r>
            <a:endParaRPr b="1" sz="1300">
              <a:latin typeface="DM Sans"/>
              <a:ea typeface="DM Sans"/>
              <a:cs typeface="DM Sans"/>
              <a:sym typeface="DM Sans"/>
            </a:endParaRPr>
          </a:p>
          <a:p>
            <a:pPr indent="0" lvl="0" marL="0" rtl="0" algn="l">
              <a:lnSpc>
                <a:spcPct val="100000"/>
              </a:lnSpc>
              <a:spcBef>
                <a:spcPts val="800"/>
              </a:spcBef>
              <a:spcAft>
                <a:spcPts val="0"/>
              </a:spcAft>
              <a:buNone/>
            </a:pPr>
            <a:r>
              <a:t/>
            </a:r>
            <a:endParaRPr b="1" sz="1300">
              <a:latin typeface="DM Sans"/>
              <a:ea typeface="DM Sans"/>
              <a:cs typeface="DM Sans"/>
              <a:sym typeface="DM Sans"/>
            </a:endParaRPr>
          </a:p>
          <a:p>
            <a:pPr indent="0" lvl="0" marL="0" rtl="0" algn="l">
              <a:lnSpc>
                <a:spcPct val="100000"/>
              </a:lnSpc>
              <a:spcBef>
                <a:spcPts val="800"/>
              </a:spcBef>
              <a:spcAft>
                <a:spcPts val="0"/>
              </a:spcAft>
              <a:buNone/>
            </a:pPr>
            <a:r>
              <a:t/>
            </a:r>
            <a:endParaRPr sz="1300">
              <a:solidFill>
                <a:srgbClr val="000000"/>
              </a:solidFill>
              <a:latin typeface="DM Sans"/>
              <a:ea typeface="DM Sans"/>
              <a:cs typeface="DM Sans"/>
              <a:sym typeface="DM Sans"/>
            </a:endParaRPr>
          </a:p>
          <a:p>
            <a:pPr indent="0" lvl="0" marL="0" rtl="0" algn="l">
              <a:spcBef>
                <a:spcPts val="800"/>
              </a:spcBef>
              <a:spcAft>
                <a:spcPts val="0"/>
              </a:spcAft>
              <a:buClr>
                <a:srgbClr val="000000"/>
              </a:buClr>
              <a:buSzPts val="1100"/>
              <a:buFont typeface="Arial"/>
              <a:buNone/>
            </a:pPr>
            <a:r>
              <a:t/>
            </a:r>
            <a:endParaRPr sz="1300">
              <a:solidFill>
                <a:srgbClr val="000000"/>
              </a:solidFill>
              <a:latin typeface="DM Sans SemiBold"/>
              <a:ea typeface="DM Sans SemiBold"/>
              <a:cs typeface="DM Sans SemiBold"/>
              <a:sym typeface="DM Sans SemiBold"/>
            </a:endParaRPr>
          </a:p>
          <a:p>
            <a:pPr indent="0" lvl="0" marL="0" rtl="0" algn="l">
              <a:lnSpc>
                <a:spcPct val="100000"/>
              </a:lnSpc>
              <a:spcBef>
                <a:spcPts val="800"/>
              </a:spcBef>
              <a:spcAft>
                <a:spcPts val="0"/>
              </a:spcAft>
              <a:buNone/>
            </a:pPr>
            <a:r>
              <a:t/>
            </a:r>
            <a:endParaRPr sz="1300">
              <a:solidFill>
                <a:srgbClr val="000000"/>
              </a:solidFill>
              <a:latin typeface="DM Sans SemiBold"/>
              <a:ea typeface="DM Sans SemiBold"/>
              <a:cs typeface="DM Sans SemiBold"/>
              <a:sym typeface="DM Sans SemiBold"/>
            </a:endParaRPr>
          </a:p>
          <a:p>
            <a:pPr indent="0" lvl="0" marL="0" rtl="0" algn="l">
              <a:lnSpc>
                <a:spcPct val="100000"/>
              </a:lnSpc>
              <a:spcBef>
                <a:spcPts val="800"/>
              </a:spcBef>
              <a:spcAft>
                <a:spcPts val="0"/>
              </a:spcAft>
              <a:buNone/>
            </a:pPr>
            <a:r>
              <a:t/>
            </a:r>
            <a:endParaRPr sz="500">
              <a:solidFill>
                <a:srgbClr val="000000"/>
              </a:solidFill>
              <a:latin typeface="DM Sans SemiBold"/>
              <a:ea typeface="DM Sans SemiBold"/>
              <a:cs typeface="DM Sans SemiBold"/>
              <a:sym typeface="DM Sans SemiBold"/>
            </a:endParaRPr>
          </a:p>
          <a:p>
            <a:pPr indent="0" lvl="0" marL="0" rtl="0" algn="l">
              <a:lnSpc>
                <a:spcPct val="100000"/>
              </a:lnSpc>
              <a:spcBef>
                <a:spcPts val="800"/>
              </a:spcBef>
              <a:spcAft>
                <a:spcPts val="0"/>
              </a:spcAft>
              <a:buNone/>
            </a:pPr>
            <a:r>
              <a:t/>
            </a:r>
            <a:endParaRPr sz="500">
              <a:solidFill>
                <a:srgbClr val="000000"/>
              </a:solidFill>
              <a:latin typeface="DM Sans SemiBold"/>
              <a:ea typeface="DM Sans SemiBold"/>
              <a:cs typeface="DM Sans SemiBold"/>
              <a:sym typeface="DM Sans SemiBold"/>
            </a:endParaRPr>
          </a:p>
          <a:p>
            <a:pPr indent="0" lvl="0" marL="0" rtl="0" algn="l">
              <a:lnSpc>
                <a:spcPct val="100000"/>
              </a:lnSpc>
              <a:spcBef>
                <a:spcPts val="800"/>
              </a:spcBef>
              <a:spcAft>
                <a:spcPts val="0"/>
              </a:spcAft>
              <a:buNone/>
            </a:pPr>
            <a:r>
              <a:t/>
            </a:r>
            <a:endParaRPr sz="500">
              <a:solidFill>
                <a:srgbClr val="000000"/>
              </a:solidFill>
              <a:latin typeface="DM Sans SemiBold"/>
              <a:ea typeface="DM Sans SemiBold"/>
              <a:cs typeface="DM Sans SemiBold"/>
              <a:sym typeface="DM Sans SemiBold"/>
            </a:endParaRPr>
          </a:p>
          <a:p>
            <a:pPr indent="0" lvl="0" marL="0" rtl="0" algn="l">
              <a:lnSpc>
                <a:spcPct val="100000"/>
              </a:lnSpc>
              <a:spcBef>
                <a:spcPts val="800"/>
              </a:spcBef>
              <a:spcAft>
                <a:spcPts val="800"/>
              </a:spcAft>
              <a:buNone/>
            </a:pPr>
            <a:r>
              <a:t/>
            </a:r>
            <a:endParaRPr sz="500">
              <a:solidFill>
                <a:srgbClr val="000000"/>
              </a:solidFill>
              <a:latin typeface="DM Sans SemiBold"/>
              <a:ea typeface="DM Sans SemiBold"/>
              <a:cs typeface="DM Sans SemiBold"/>
              <a:sym typeface="DM Sans SemiBo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pic>
        <p:nvPicPr>
          <p:cNvPr descr="use the same style but only use the original words on the slide" id="170" name="Google Shape;170;p38"/>
          <p:cNvPicPr preferRelativeResize="0"/>
          <p:nvPr/>
        </p:nvPicPr>
        <p:blipFill>
          <a:blip r:embed="rId3">
            <a:alphaModFix/>
          </a:blip>
          <a:stretch>
            <a:fillRect/>
          </a:stretch>
        </p:blipFill>
        <p:spPr>
          <a:xfrm>
            <a:off x="-35700" y="0"/>
            <a:ext cx="9210675" cy="5143500"/>
          </a:xfrm>
          <a:prstGeom prst="rect">
            <a:avLst/>
          </a:prstGeom>
          <a:noFill/>
          <a:ln>
            <a:noFill/>
          </a:ln>
        </p:spPr>
      </p:pic>
      <p:pic>
        <p:nvPicPr>
          <p:cNvPr id="171" name="Google Shape;171;p38" title="Comparison (1).mp4">
            <a:hlinkClick r:id="rId4"/>
          </p:cNvPr>
          <p:cNvPicPr preferRelativeResize="0"/>
          <p:nvPr/>
        </p:nvPicPr>
        <p:blipFill>
          <a:blip r:embed="rId5">
            <a:alphaModFix/>
          </a:blip>
          <a:stretch>
            <a:fillRect/>
          </a:stretch>
        </p:blipFill>
        <p:spPr>
          <a:xfrm>
            <a:off x="406700" y="2243925"/>
            <a:ext cx="3639376" cy="27295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1"/>
                                        </p:tgtEl>
                                        <p:attrNameLst>
                                          <p:attrName>style.visibility</p:attrName>
                                        </p:attrNameLst>
                                      </p:cBhvr>
                                      <p:to>
                                        <p:strVal val="visible"/>
                                      </p:to>
                                    </p:set>
                                    <p:animEffect filter="fade" transition="in">
                                      <p:cBhvr>
                                        <p:cTn dur="1000"/>
                                        <p:tgtEl>
                                          <p:spTgt spid="17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pic>
        <p:nvPicPr>
          <p:cNvPr descr="use the same style as the previous slide, slide 31" id="176" name="Google Shape;176;p39"/>
          <p:cNvPicPr preferRelativeResize="0"/>
          <p:nvPr/>
        </p:nvPicPr>
        <p:blipFill>
          <a:blip r:embed="rId3">
            <a:alphaModFix/>
          </a:blip>
          <a:stretch>
            <a:fillRect/>
          </a:stretch>
        </p:blipFill>
        <p:spPr>
          <a:xfrm>
            <a:off x="-35700" y="0"/>
            <a:ext cx="9210675" cy="51435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pic>
        <p:nvPicPr>
          <p:cNvPr descr="Make me a divider slide for higher score journeys" id="181" name="Google Shape;181;p40"/>
          <p:cNvPicPr preferRelativeResize="0"/>
          <p:nvPr/>
        </p:nvPicPr>
        <p:blipFill>
          <a:blip r:embed="rId3">
            <a:alphaModFix/>
          </a:blip>
          <a:stretch>
            <a:fillRect/>
          </a:stretch>
        </p:blipFill>
        <p:spPr>
          <a:xfrm>
            <a:off x="-35700" y="0"/>
            <a:ext cx="9210675" cy="51435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pic>
        <p:nvPicPr>
          <p:cNvPr descr="update this slide to be the colors of slide 2" id="186" name="Google Shape;186;p41"/>
          <p:cNvPicPr preferRelativeResize="0"/>
          <p:nvPr/>
        </p:nvPicPr>
        <p:blipFill>
          <a:blip r:embed="rId3">
            <a:alphaModFix/>
          </a:blip>
          <a:stretch>
            <a:fillRect/>
          </a:stretch>
        </p:blipFill>
        <p:spPr>
          <a:xfrm>
            <a:off x="-35700" y="0"/>
            <a:ext cx="9210675" cy="51435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pic>
        <p:nvPicPr>
          <p:cNvPr descr="update this slide to be more of the colors of slide 2, oranges and yellow but keep the format and style similar to the original" id="191" name="Google Shape;191;p42"/>
          <p:cNvPicPr preferRelativeResize="0"/>
          <p:nvPr/>
        </p:nvPicPr>
        <p:blipFill>
          <a:blip r:embed="rId3">
            <a:alphaModFix/>
          </a:blip>
          <a:stretch>
            <a:fillRect/>
          </a:stretch>
        </p:blipFill>
        <p:spPr>
          <a:xfrm>
            <a:off x="-35700" y="0"/>
            <a:ext cx="9210675" cy="51435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pic>
        <p:nvPicPr>
          <p:cNvPr descr="Beautify this slide" id="196" name="Google Shape;196;p43"/>
          <p:cNvPicPr preferRelativeResize="0"/>
          <p:nvPr/>
        </p:nvPicPr>
        <p:blipFill>
          <a:blip r:embed="rId3">
            <a:alphaModFix/>
          </a:blip>
          <a:stretch>
            <a:fillRect/>
          </a:stretch>
        </p:blipFill>
        <p:spPr>
          <a:xfrm>
            <a:off x="-35700" y="0"/>
            <a:ext cx="9210675" cy="51435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pic>
        <p:nvPicPr>
          <p:cNvPr descr="Beautify this slide" id="201" name="Google Shape;201;p44"/>
          <p:cNvPicPr preferRelativeResize="0"/>
          <p:nvPr/>
        </p:nvPicPr>
        <p:blipFill>
          <a:blip r:embed="rId3">
            <a:alphaModFix/>
          </a:blip>
          <a:stretch>
            <a:fillRect/>
          </a:stretch>
        </p:blipFill>
        <p:spPr>
          <a:xfrm>
            <a:off x="-35700" y="0"/>
            <a:ext cx="9210675" cy="51435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pic>
        <p:nvPicPr>
          <p:cNvPr descr="Beautify this slide" id="206" name="Google Shape;206;p45"/>
          <p:cNvPicPr preferRelativeResize="0"/>
          <p:nvPr/>
        </p:nvPicPr>
        <p:blipFill>
          <a:blip r:embed="rId3">
            <a:alphaModFix/>
          </a:blip>
          <a:stretch>
            <a:fillRect/>
          </a:stretch>
        </p:blipFill>
        <p:spPr>
          <a:xfrm>
            <a:off x="-35700" y="0"/>
            <a:ext cx="9210675" cy="51435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pic>
        <p:nvPicPr>
          <p:cNvPr descr="Beautify this slide" id="211" name="Google Shape;211;p46"/>
          <p:cNvPicPr preferRelativeResize="0"/>
          <p:nvPr/>
        </p:nvPicPr>
        <p:blipFill>
          <a:blip r:embed="rId3">
            <a:alphaModFix/>
          </a:blip>
          <a:stretch>
            <a:fillRect/>
          </a:stretch>
        </p:blipFill>
        <p:spPr>
          <a:xfrm>
            <a:off x="-35700" y="0"/>
            <a:ext cx="9210675" cy="51435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pic>
        <p:nvPicPr>
          <p:cNvPr descr="Beautify this slide" id="78" name="Google Shape;78;p20"/>
          <p:cNvPicPr preferRelativeResize="0"/>
          <p:nvPr/>
        </p:nvPicPr>
        <p:blipFill>
          <a:blip r:embed="rId3">
            <a:alphaModFix/>
          </a:blip>
          <a:stretch>
            <a:fillRect/>
          </a:stretch>
        </p:blipFill>
        <p:spPr>
          <a:xfrm>
            <a:off x="-35700" y="0"/>
            <a:ext cx="9210675" cy="51435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pic>
        <p:nvPicPr>
          <p:cNvPr descr="Beautify this slide" id="216" name="Google Shape;216;p47"/>
          <p:cNvPicPr preferRelativeResize="0"/>
          <p:nvPr/>
        </p:nvPicPr>
        <p:blipFill>
          <a:blip r:embed="rId3">
            <a:alphaModFix/>
          </a:blip>
          <a:stretch>
            <a:fillRect/>
          </a:stretch>
        </p:blipFill>
        <p:spPr>
          <a:xfrm>
            <a:off x="-35700" y="0"/>
            <a:ext cx="9210675" cy="51435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pic>
        <p:nvPicPr>
          <p:cNvPr descr="Beautify this slide" id="221" name="Google Shape;221;p48"/>
          <p:cNvPicPr preferRelativeResize="0"/>
          <p:nvPr/>
        </p:nvPicPr>
        <p:blipFill>
          <a:blip r:embed="rId3">
            <a:alphaModFix/>
          </a:blip>
          <a:stretch>
            <a:fillRect/>
          </a:stretch>
        </p:blipFill>
        <p:spPr>
          <a:xfrm>
            <a:off x="-35700" y="0"/>
            <a:ext cx="9210675" cy="51435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pic>
        <p:nvPicPr>
          <p:cNvPr descr="Beautify this slide" id="226" name="Google Shape;226;p49"/>
          <p:cNvPicPr preferRelativeResize="0"/>
          <p:nvPr/>
        </p:nvPicPr>
        <p:blipFill>
          <a:blip r:embed="rId3">
            <a:alphaModFix/>
          </a:blip>
          <a:stretch>
            <a:fillRect/>
          </a:stretch>
        </p:blipFill>
        <p:spPr>
          <a:xfrm>
            <a:off x="-35700" y="0"/>
            <a:ext cx="9210675" cy="5143500"/>
          </a:xfrm>
          <a:prstGeom prst="rect">
            <a:avLst/>
          </a:prstGeom>
          <a:noFill/>
          <a:ln>
            <a:noFill/>
          </a:ln>
        </p:spPr>
      </p:pic>
      <p:pic>
        <p:nvPicPr>
          <p:cNvPr id="227" name="Google Shape;227;p49" title="Order History.mp4">
            <a:hlinkClick r:id="rId4"/>
          </p:cNvPr>
          <p:cNvPicPr preferRelativeResize="0"/>
          <p:nvPr/>
        </p:nvPicPr>
        <p:blipFill>
          <a:blip r:embed="rId5">
            <a:alphaModFix/>
          </a:blip>
          <a:stretch>
            <a:fillRect/>
          </a:stretch>
        </p:blipFill>
        <p:spPr>
          <a:xfrm>
            <a:off x="5475625" y="152400"/>
            <a:ext cx="2225581" cy="48387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pic>
        <p:nvPicPr>
          <p:cNvPr descr="Beautify this slide" id="232" name="Google Shape;232;p50"/>
          <p:cNvPicPr preferRelativeResize="0"/>
          <p:nvPr/>
        </p:nvPicPr>
        <p:blipFill>
          <a:blip r:embed="rId3">
            <a:alphaModFix/>
          </a:blip>
          <a:stretch>
            <a:fillRect/>
          </a:stretch>
        </p:blipFill>
        <p:spPr>
          <a:xfrm>
            <a:off x="-35700" y="0"/>
            <a:ext cx="9210675" cy="51435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pic>
        <p:nvPicPr>
          <p:cNvPr descr="Beautify this slide" id="237" name="Google Shape;237;p51"/>
          <p:cNvPicPr preferRelativeResize="0"/>
          <p:nvPr/>
        </p:nvPicPr>
        <p:blipFill>
          <a:blip r:embed="rId3">
            <a:alphaModFix/>
          </a:blip>
          <a:stretch>
            <a:fillRect/>
          </a:stretch>
        </p:blipFill>
        <p:spPr>
          <a:xfrm>
            <a:off x="-35700" y="0"/>
            <a:ext cx="9210675" cy="51435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pic>
        <p:nvPicPr>
          <p:cNvPr descr="Beautify this slide" id="242" name="Google Shape;242;p52"/>
          <p:cNvPicPr preferRelativeResize="0"/>
          <p:nvPr/>
        </p:nvPicPr>
        <p:blipFill>
          <a:blip r:embed="rId3">
            <a:alphaModFix/>
          </a:blip>
          <a:stretch>
            <a:fillRect/>
          </a:stretch>
        </p:blipFill>
        <p:spPr>
          <a:xfrm>
            <a:off x="-35700" y="0"/>
            <a:ext cx="9210675" cy="51435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pic>
        <p:nvPicPr>
          <p:cNvPr descr="Beautify this slide" id="247" name="Google Shape;247;p53"/>
          <p:cNvPicPr preferRelativeResize="0"/>
          <p:nvPr/>
        </p:nvPicPr>
        <p:blipFill>
          <a:blip r:embed="rId3">
            <a:alphaModFix/>
          </a:blip>
          <a:stretch>
            <a:fillRect/>
          </a:stretch>
        </p:blipFill>
        <p:spPr>
          <a:xfrm>
            <a:off x="-35700" y="0"/>
            <a:ext cx="9210675" cy="51435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CE5CD"/>
        </a:solidFill>
      </p:bgPr>
    </p:bg>
    <p:spTree>
      <p:nvGrpSpPr>
        <p:cNvPr id="251" name="Shape 251"/>
        <p:cNvGrpSpPr/>
        <p:nvPr/>
      </p:nvGrpSpPr>
      <p:grpSpPr>
        <a:xfrm>
          <a:off x="0" y="0"/>
          <a:ext cx="0" cy="0"/>
          <a:chOff x="0" y="0"/>
          <a:chExt cx="0" cy="0"/>
        </a:xfrm>
      </p:grpSpPr>
      <p:pic>
        <p:nvPicPr>
          <p:cNvPr id="252" name="Google Shape;252;p54" title="Order History.mp4">
            <a:hlinkClick r:id="rId3"/>
          </p:cNvPr>
          <p:cNvPicPr preferRelativeResize="0"/>
          <p:nvPr/>
        </p:nvPicPr>
        <p:blipFill>
          <a:blip r:embed="rId4">
            <a:alphaModFix/>
          </a:blip>
          <a:stretch>
            <a:fillRect/>
          </a:stretch>
        </p:blipFill>
        <p:spPr>
          <a:xfrm>
            <a:off x="3459210" y="152400"/>
            <a:ext cx="2225581" cy="48387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pic>
        <p:nvPicPr>
          <p:cNvPr descr="use yellows and oranges similar to the slides in this deck.  " id="257" name="Google Shape;257;p55"/>
          <p:cNvPicPr preferRelativeResize="0"/>
          <p:nvPr/>
        </p:nvPicPr>
        <p:blipFill>
          <a:blip r:embed="rId3">
            <a:alphaModFix/>
          </a:blip>
          <a:stretch>
            <a:fillRect/>
          </a:stretch>
        </p:blipFill>
        <p:spPr>
          <a:xfrm>
            <a:off x="-35700" y="0"/>
            <a:ext cx="9210675" cy="51435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pic>
        <p:nvPicPr>
          <p:cNvPr descr="remove the repetitive questions at the top and remove the contact information from the bottom" id="262" name="Google Shape;262;p56"/>
          <p:cNvPicPr preferRelativeResize="0"/>
          <p:nvPr/>
        </p:nvPicPr>
        <p:blipFill>
          <a:blip r:embed="rId3">
            <a:alphaModFix/>
          </a:blip>
          <a:stretch>
            <a:fillRect/>
          </a:stretch>
        </p:blipFill>
        <p:spPr>
          <a:xfrm>
            <a:off x="-35700" y="0"/>
            <a:ext cx="9210675" cy="51435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pic>
        <p:nvPicPr>
          <p:cNvPr descr="Beautify this slide" id="83" name="Google Shape;83;p21"/>
          <p:cNvPicPr preferRelativeResize="0"/>
          <p:nvPr/>
        </p:nvPicPr>
        <p:blipFill>
          <a:blip r:embed="rId3">
            <a:alphaModFix/>
          </a:blip>
          <a:stretch>
            <a:fillRect/>
          </a:stretch>
        </p:blipFill>
        <p:spPr>
          <a:xfrm>
            <a:off x="-35700" y="0"/>
            <a:ext cx="9210675" cy="51435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pic>
        <p:nvPicPr>
          <p:cNvPr descr="can you make the color orange a lighter shade" id="88" name="Google Shape;88;p22"/>
          <p:cNvPicPr preferRelativeResize="0"/>
          <p:nvPr/>
        </p:nvPicPr>
        <p:blipFill>
          <a:blip r:embed="rId3">
            <a:alphaModFix/>
          </a:blip>
          <a:stretch>
            <a:fillRect/>
          </a:stretch>
        </p:blipFill>
        <p:spPr>
          <a:xfrm>
            <a:off x="-35700" y="0"/>
            <a:ext cx="9210675" cy="51435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pic>
        <p:nvPicPr>
          <p:cNvPr descr="update to match colors of slide 2" id="93" name="Google Shape;93;p23"/>
          <p:cNvPicPr preferRelativeResize="0"/>
          <p:nvPr/>
        </p:nvPicPr>
        <p:blipFill>
          <a:blip r:embed="rId3">
            <a:alphaModFix/>
          </a:blip>
          <a:stretch>
            <a:fillRect/>
          </a:stretch>
        </p:blipFill>
        <p:spPr>
          <a:xfrm>
            <a:off x="-35700" y="0"/>
            <a:ext cx="9210675" cy="51435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pic>
        <p:nvPicPr>
          <p:cNvPr descr="Make the background more yellow like previous slides in this deck" id="98" name="Google Shape;98;p24"/>
          <p:cNvPicPr preferRelativeResize="0"/>
          <p:nvPr/>
        </p:nvPicPr>
        <p:blipFill>
          <a:blip r:embed="rId3">
            <a:alphaModFix/>
          </a:blip>
          <a:stretch>
            <a:fillRect/>
          </a:stretch>
        </p:blipFill>
        <p:spPr>
          <a:xfrm>
            <a:off x="-35700" y="0"/>
            <a:ext cx="9210675" cy="51435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pic>
        <p:nvPicPr>
          <p:cNvPr descr="Beautify this slide" id="103" name="Google Shape;103;p25"/>
          <p:cNvPicPr preferRelativeResize="0"/>
          <p:nvPr/>
        </p:nvPicPr>
        <p:blipFill>
          <a:blip r:embed="rId3">
            <a:alphaModFix/>
          </a:blip>
          <a:stretch>
            <a:fillRect/>
          </a:stretch>
        </p:blipFill>
        <p:spPr>
          <a:xfrm>
            <a:off x="-35700" y="0"/>
            <a:ext cx="9210675" cy="51435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pic>
        <p:nvPicPr>
          <p:cNvPr descr="Make me a divider slide for the Lower Score Journeys" id="108" name="Google Shape;108;p26"/>
          <p:cNvPicPr preferRelativeResize="0"/>
          <p:nvPr/>
        </p:nvPicPr>
        <p:blipFill>
          <a:blip r:embed="rId3">
            <a:alphaModFix/>
          </a:blip>
          <a:stretch>
            <a:fillRect/>
          </a:stretch>
        </p:blipFill>
        <p:spPr>
          <a:xfrm>
            <a:off x="-35700" y="0"/>
            <a:ext cx="9210675" cy="51435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